
<file path=[Content_Types].xml><?xml version="1.0" encoding="utf-8"?>
<Types xmlns="http://schemas.openxmlformats.org/package/2006/content-types">
  <Default Extension="jfif"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2.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96" r:id="rId4"/>
  </p:sldMasterIdLst>
  <p:notesMasterIdLst>
    <p:notesMasterId r:id="rId22"/>
  </p:notesMasterIdLst>
  <p:handoutMasterIdLst>
    <p:handoutMasterId r:id="rId23"/>
  </p:handoutMasterIdLst>
  <p:sldIdLst>
    <p:sldId id="285" r:id="rId5"/>
    <p:sldId id="289" r:id="rId6"/>
    <p:sldId id="294" r:id="rId7"/>
    <p:sldId id="291" r:id="rId8"/>
    <p:sldId id="292" r:id="rId9"/>
    <p:sldId id="293" r:id="rId10"/>
    <p:sldId id="295" r:id="rId11"/>
    <p:sldId id="296" r:id="rId12"/>
    <p:sldId id="297" r:id="rId13"/>
    <p:sldId id="305" r:id="rId14"/>
    <p:sldId id="299" r:id="rId15"/>
    <p:sldId id="298" r:id="rId16"/>
    <p:sldId id="300" r:id="rId17"/>
    <p:sldId id="301" r:id="rId18"/>
    <p:sldId id="302" r:id="rId19"/>
    <p:sldId id="303" r:id="rId20"/>
    <p:sldId id="304" r:id="rId21"/>
  </p:sldIdLst>
  <p:sldSz cx="12192000" cy="6858000"/>
  <p:notesSz cx="6858000" cy="9144000"/>
  <p:defaultTextStyle>
    <a:defPPr rtl="0">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16" d="100"/>
          <a:sy n="116" d="100"/>
        </p:scale>
        <p:origin x="276" y="-384"/>
      </p:cViewPr>
      <p:guideLst/>
    </p:cSldViewPr>
  </p:slideViewPr>
  <p:notesTextViewPr>
    <p:cViewPr>
      <p:scale>
        <a:sx n="1" d="1"/>
        <a:sy n="1" d="1"/>
      </p:scale>
      <p:origin x="0" y="0"/>
    </p:cViewPr>
  </p:notesTextViewPr>
  <p:notesViewPr>
    <p:cSldViewPr snapToGrid="0">
      <p:cViewPr varScale="1">
        <p:scale>
          <a:sx n="88" d="100"/>
          <a:sy n="88" d="100"/>
        </p:scale>
        <p:origin x="379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7ABB1E-CB69-44E5-8079-DB7F5955D926}" type="doc">
      <dgm:prSet loTypeId="urn:microsoft.com/office/officeart/2016/7/layout/RoundedRectangleTimeline" loCatId="process" qsTypeId="urn:microsoft.com/office/officeart/2005/8/quickstyle/3d5" qsCatId="3D" csTypeId="urn:microsoft.com/office/officeart/2005/8/colors/colorful2" csCatId="colorful" phldr="1"/>
      <dgm:spPr/>
      <dgm:t>
        <a:bodyPr rtlCol="0"/>
        <a:lstStyle/>
        <a:p>
          <a:pPr rtl="0"/>
          <a:endParaRPr lang="en-US"/>
        </a:p>
      </dgm:t>
    </dgm:pt>
    <dgm:pt modelId="{611E47AF-C61B-4BA4-844A-26AB3FDEEF30}">
      <dgm:prSet/>
      <dgm:spPr/>
      <dgm:t>
        <a:bodyPr rtlCol="0"/>
        <a:lstStyle/>
        <a:p>
          <a:pPr rtl="0"/>
          <a:r>
            <a:rPr lang="fr-FR" noProof="0" dirty="0"/>
            <a:t>Introduction</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2A6E2CEF-D93C-42CC-B4B8-FE4756FFBED7}">
      <dgm:prSet/>
      <dgm:spPr/>
      <dgm:t>
        <a:bodyPr rtlCol="0"/>
        <a:lstStyle/>
        <a:p>
          <a:pPr rtl="0"/>
          <a:r>
            <a:rPr lang="fr-FR" noProof="0" dirty="0"/>
            <a:t>On essayera de ne pas </a:t>
          </a:r>
          <a:r>
            <a:rPr lang="fr-FR" noProof="0" dirty="0" err="1"/>
            <a:t>spoile</a:t>
          </a:r>
          <a:r>
            <a:rPr lang="fr-FR" noProof="0" dirty="0"/>
            <a:t> la fin</a:t>
          </a:r>
        </a:p>
      </dgm:t>
    </dgm:pt>
    <dgm:pt modelId="{338D5843-E3B6-4AFD-B725-9B085D79E8DE}" type="parTrans" cxnId="{CA129D73-90A1-47FB-81DF-827877BD9920}">
      <dgm:prSet/>
      <dgm:spPr/>
      <dgm:t>
        <a:bodyPr rtlCol="0"/>
        <a:lstStyle/>
        <a:p>
          <a:pPr rtl="0"/>
          <a:endParaRPr lang="fr-FR" noProof="0" dirty="0"/>
        </a:p>
      </dgm:t>
    </dgm:pt>
    <dgm:pt modelId="{AFC491B1-DCB5-4849-B107-08875D2F8F18}" type="sibTrans" cxnId="{CA129D73-90A1-47FB-81DF-827877BD9920}">
      <dgm:prSet/>
      <dgm:spPr/>
      <dgm:t>
        <a:bodyPr rtlCol="0"/>
        <a:lstStyle/>
        <a:p>
          <a:pPr rtl="0"/>
          <a:endParaRPr lang="fr-FR" noProof="0" dirty="0"/>
        </a:p>
      </dgm:t>
    </dgm:pt>
    <dgm:pt modelId="{1D42E346-F6FB-4880-9769-ADD02C578B5F}">
      <dgm:prSet/>
      <dgm:spPr/>
      <dgm:t>
        <a:bodyPr rtlCol="0"/>
        <a:lstStyle/>
        <a:p>
          <a:pPr rtl="0"/>
          <a:r>
            <a:rPr lang="fr-FR" noProof="0" dirty="0" err="1"/>
            <a:t>Tita</a:t>
          </a:r>
          <a:r>
            <a:rPr lang="fr-FR" noProof="0" dirty="0"/>
            <a:t> power </a:t>
          </a:r>
          <a:r>
            <a:rPr lang="fr-FR" noProof="0" dirty="0" err="1"/>
            <a:t>viz</a:t>
          </a:r>
          <a:endParaRPr lang="fr-FR" noProof="0" dirty="0"/>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31D257AA-603D-416F-8FB2-4A07D62C7F9E}">
      <dgm:prSet/>
      <dgm:spPr/>
      <dgm:t>
        <a:bodyPr rtlCol="0"/>
        <a:lstStyle/>
        <a:p>
          <a:pPr rtl="0"/>
          <a:r>
            <a:rPr lang="fr-FR" noProof="0" dirty="0"/>
            <a:t>Petite Dataviz avec des graphique c’est plus beau</a:t>
          </a:r>
        </a:p>
      </dgm:t>
    </dgm:pt>
    <dgm:pt modelId="{3B247BF7-3078-46B6-841C-B3D46A3DBE55}" type="parTrans" cxnId="{17F6E48A-2A5C-4F50-82D4-A282DAE4F42E}">
      <dgm:prSet/>
      <dgm:spPr/>
      <dgm:t>
        <a:bodyPr rtlCol="0"/>
        <a:lstStyle/>
        <a:p>
          <a:pPr rtl="0"/>
          <a:endParaRPr lang="fr-FR" noProof="0" dirty="0"/>
        </a:p>
      </dgm:t>
    </dgm:pt>
    <dgm:pt modelId="{8E998CC1-3A68-4D86-8932-7DF93F81814D}" type="sibTrans" cxnId="{17F6E48A-2A5C-4F50-82D4-A282DAE4F42E}">
      <dgm:prSet/>
      <dgm:spPr/>
      <dgm:t>
        <a:bodyPr rtlCol="0"/>
        <a:lstStyle/>
        <a:p>
          <a:pPr rtl="0"/>
          <a:endParaRPr lang="fr-FR" noProof="0" dirty="0"/>
        </a:p>
      </dgm:t>
    </dgm:pt>
    <dgm:pt modelId="{5DA95C0A-A1DC-413D-BDF4-CBAD197E4673}">
      <dgm:prSet/>
      <dgm:spPr/>
      <dgm:t>
        <a:bodyPr rtlCol="0"/>
        <a:lstStyle/>
        <a:p>
          <a:pPr rtl="0"/>
          <a:r>
            <a:rPr lang="fr-FR" noProof="0" dirty="0"/>
            <a:t>Linéaire ou …</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1D420285-2759-49CC-8CFF-EE5B957ABBF8}">
      <dgm:prSet/>
      <dgm:spPr/>
      <dgm:t>
        <a:bodyPr rtlCol="0"/>
        <a:lstStyle/>
        <a:p>
          <a:pPr rtl="0"/>
          <a:r>
            <a:rPr lang="fr-FR" noProof="0" dirty="0"/>
            <a:t>Test Régression linéaire</a:t>
          </a:r>
        </a:p>
      </dgm:t>
    </dgm:pt>
    <dgm:pt modelId="{DCF52FFD-3585-453D-A3DF-FD15EAA34B3B}" type="parTrans" cxnId="{BAD40440-CB99-4180-A178-6154F8FC4EB1}">
      <dgm:prSet/>
      <dgm:spPr/>
      <dgm:t>
        <a:bodyPr rtlCol="0"/>
        <a:lstStyle/>
        <a:p>
          <a:pPr rtl="0"/>
          <a:endParaRPr lang="fr-FR" noProof="0" dirty="0"/>
        </a:p>
      </dgm:t>
    </dgm:pt>
    <dgm:pt modelId="{4575AF13-1485-4CE5-8E23-679A14844036}" type="sibTrans" cxnId="{BAD40440-CB99-4180-A178-6154F8FC4EB1}">
      <dgm:prSet/>
      <dgm:spPr/>
      <dgm:t>
        <a:bodyPr rtlCol="0"/>
        <a:lstStyle/>
        <a:p>
          <a:pPr rtl="0"/>
          <a:endParaRPr lang="fr-FR" noProof="0" dirty="0"/>
        </a:p>
      </dgm:t>
    </dgm:pt>
    <dgm:pt modelId="{DF034DB3-CE68-4CB3-AA2C-C0D085B26BE8}">
      <dgm:prSet/>
      <dgm:spPr/>
      <dgm:t>
        <a:bodyPr rtlCol="0"/>
        <a:lstStyle/>
        <a:p>
          <a:pPr rtl="0"/>
          <a:r>
            <a:rPr lang="fr-FR" noProof="0" dirty="0"/>
            <a:t>Test Régression logistique</a:t>
          </a:r>
        </a:p>
      </dgm:t>
    </dgm:pt>
    <dgm:pt modelId="{2B376A2A-F502-46C9-B3E2-6CC842FEAABE}" type="parTrans" cxnId="{3B749ADC-920E-42F6-AD7D-2CEE780B7BC7}">
      <dgm:prSet/>
      <dgm:spPr/>
      <dgm:t>
        <a:bodyPr rtlCol="0"/>
        <a:lstStyle/>
        <a:p>
          <a:pPr rtl="0"/>
          <a:endParaRPr lang="fr-FR" noProof="0" dirty="0"/>
        </a:p>
      </dgm:t>
    </dgm:pt>
    <dgm:pt modelId="{3792044F-E6FD-4B50-AAE6-E64A897BE8C0}" type="sibTrans" cxnId="{3B749ADC-920E-42F6-AD7D-2CEE780B7BC7}">
      <dgm:prSet/>
      <dgm:spPr/>
      <dgm:t>
        <a:bodyPr rtlCol="0"/>
        <a:lstStyle/>
        <a:p>
          <a:pPr rtl="0"/>
          <a:endParaRPr lang="fr-FR" noProof="0" dirty="0"/>
        </a:p>
      </dgm:t>
    </dgm:pt>
    <dgm:pt modelId="{6586A170-8336-49FE-9FF0-D4AC77D95B19}">
      <dgm:prSet/>
      <dgm:spPr/>
      <dgm:t>
        <a:bodyPr rtlCol="0"/>
        <a:lstStyle/>
        <a:p>
          <a:pPr rtl="0"/>
          <a:r>
            <a:rPr lang="fr-FR" noProof="0" dirty="0"/>
            <a:t>Prédiction</a:t>
          </a:r>
        </a:p>
      </dgm:t>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7E778AAA-4786-4585-B46B-15D391FE7914}">
      <dgm:prSet/>
      <dgm:spPr/>
      <dgm:t>
        <a:bodyPr rtlCol="0"/>
        <a:lstStyle/>
        <a:p>
          <a:pPr rtl="0"/>
          <a:r>
            <a:rPr lang="fr-FR" noProof="0" dirty="0"/>
            <a:t>Boule de Cristal ou IA ?</a:t>
          </a:r>
        </a:p>
      </dgm:t>
    </dgm:pt>
    <dgm:pt modelId="{23E32EE7-341B-4AB1-A981-477EB7E13019}" type="parTrans" cxnId="{51936038-8B59-4FCA-ACA4-DB69F4BB6542}">
      <dgm:prSet/>
      <dgm:spPr/>
      <dgm:t>
        <a:bodyPr rtlCol="0"/>
        <a:lstStyle/>
        <a:p>
          <a:pPr rtl="0"/>
          <a:endParaRPr lang="fr-FR" noProof="0" dirty="0"/>
        </a:p>
      </dgm:t>
    </dgm:pt>
    <dgm:pt modelId="{271C3B73-04EF-4ADF-B9B2-D8EAA9DECC7C}" type="sibTrans" cxnId="{51936038-8B59-4FCA-ACA4-DB69F4BB6542}">
      <dgm:prSet/>
      <dgm:spPr/>
      <dgm:t>
        <a:bodyPr rtlCol="0"/>
        <a:lstStyle/>
        <a:p>
          <a:pPr rtl="0"/>
          <a:endParaRPr lang="fr-FR" noProof="0" dirty="0"/>
        </a:p>
      </dgm:t>
    </dgm:pt>
    <dgm:pt modelId="{ADF04087-618C-4072-83C4-24559DCCD84E}">
      <dgm:prSet/>
      <dgm:spPr/>
      <dgm:t>
        <a:bodyPr rtlCol="0"/>
        <a:lstStyle/>
        <a:p>
          <a:pPr rtl="0"/>
          <a:r>
            <a:rPr lang="fr-FR" noProof="0" dirty="0"/>
            <a:t>…Logistique</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FDEAF898-AF62-419E-9B15-AB5EC1BC97F9}">
      <dgm:prSet/>
      <dgm:spPr/>
      <dgm:t>
        <a:bodyPr rtlCol="0"/>
        <a:lstStyle/>
        <a:p>
          <a:pPr rtl="0"/>
          <a:r>
            <a:rPr lang="fr-FR" noProof="0" dirty="0"/>
            <a:t>A la discrétion de l’expert</a:t>
          </a:r>
        </a:p>
      </dgm:t>
    </dgm:pt>
    <dgm:pt modelId="{20B5EC7E-E611-45BE-A495-7A9FC04993D8}" type="parTrans" cxnId="{2EC02773-A1B8-4048-9510-2D266406C27C}">
      <dgm:prSet/>
      <dgm:spPr/>
      <dgm:t>
        <a:bodyPr/>
        <a:lstStyle/>
        <a:p>
          <a:endParaRPr lang="fr-FR"/>
        </a:p>
      </dgm:t>
    </dgm:pt>
    <dgm:pt modelId="{9D57BA3C-A639-4809-84B4-FCEB5B7B52F3}" type="sibTrans" cxnId="{2EC02773-A1B8-4048-9510-2D266406C27C}">
      <dgm:prSet/>
      <dgm:spPr/>
      <dgm:t>
        <a:bodyPr/>
        <a:lstStyle/>
        <a:p>
          <a:endParaRPr lang="fr-FR"/>
        </a:p>
      </dgm:t>
    </dgm:pt>
    <dgm:pt modelId="{16CF0752-4253-4054-B47E-9ACEEE713A43}">
      <dgm:prSet/>
      <dgm:spPr/>
      <dgm:t>
        <a:bodyPr rtlCol="0"/>
        <a:lstStyle/>
        <a:p>
          <a:pPr rtl="0"/>
          <a:r>
            <a:rPr lang="fr-FR" noProof="0" dirty="0"/>
            <a:t>Faut bien que ca ce finisse</a:t>
          </a:r>
        </a:p>
      </dgm:t>
    </dgm:pt>
    <dgm:pt modelId="{91EFB454-3493-497F-8F1F-4D828793ACA7}" type="parTrans" cxnId="{C8E11213-DA64-430E-93AD-CE49DB781AC1}">
      <dgm:prSet/>
      <dgm:spPr/>
      <dgm:t>
        <a:bodyPr/>
        <a:lstStyle/>
        <a:p>
          <a:endParaRPr lang="fr-FR"/>
        </a:p>
      </dgm:t>
    </dgm:pt>
    <dgm:pt modelId="{792154B7-6E77-4551-9AA1-4D8AB11B429C}" type="sibTrans" cxnId="{C8E11213-DA64-430E-93AD-CE49DB781AC1}">
      <dgm:prSet/>
      <dgm:spPr/>
      <dgm:t>
        <a:bodyPr/>
        <a:lstStyle/>
        <a:p>
          <a:endParaRPr lang="fr-FR"/>
        </a:p>
      </dgm:t>
    </dgm:pt>
    <dgm:pt modelId="{BAB27934-7798-4C6B-9D13-96A3429369E9}" type="pres">
      <dgm:prSet presAssocID="{407ABB1E-CB69-44E5-8079-DB7F5955D926}" presName="Name0" presStyleCnt="0">
        <dgm:presLayoutVars>
          <dgm:chMax/>
          <dgm:chPref/>
          <dgm:animLvl val="lvl"/>
        </dgm:presLayoutVars>
      </dgm:prSet>
      <dgm:spPr/>
    </dgm:pt>
    <dgm:pt modelId="{7C2236FA-89E4-486C-BCEA-2986FDD017B1}" type="pres">
      <dgm:prSet presAssocID="{611E47AF-C61B-4BA4-844A-26AB3FDEEF30}" presName="composite1" presStyleCnt="0"/>
      <dgm:spPr/>
    </dgm:pt>
    <dgm:pt modelId="{CDC07E97-4600-4D03-B9BD-8CBB1429A8A4}" type="pres">
      <dgm:prSet presAssocID="{611E47AF-C61B-4BA4-844A-26AB3FDEEF30}" presName="parent1" presStyleLbl="alignNode1" presStyleIdx="0" presStyleCnt="6">
        <dgm:presLayoutVars>
          <dgm:chMax val="1"/>
          <dgm:chPref val="1"/>
          <dgm:bulletEnabled val="1"/>
        </dgm:presLayoutVars>
      </dgm:prSet>
      <dgm:spPr/>
    </dgm:pt>
    <dgm:pt modelId="{C92A5158-5CA8-48E7-AE89-D724D927F280}" type="pres">
      <dgm:prSet presAssocID="{611E47AF-C61B-4BA4-844A-26AB3FDEEF30}" presName="Childtext1" presStyleLbl="revTx" presStyleIdx="0" presStyleCnt="6">
        <dgm:presLayoutVars>
          <dgm:bulletEnabled val="1"/>
        </dgm:presLayoutVars>
      </dgm:prSet>
      <dgm:spPr/>
    </dgm:pt>
    <dgm:pt modelId="{B394A009-EA88-4A3D-AB16-8FED72B9C989}" type="pres">
      <dgm:prSet presAssocID="{611E47AF-C61B-4BA4-844A-26AB3FDEEF30}" presName="ConnectLine1" presStyleLbl="sibTrans1D1" presStyleIdx="0" presStyleCnt="6"/>
      <dgm:spPr>
        <a:noFill/>
        <a:ln w="6350" cap="flat" cmpd="sng" algn="ctr">
          <a:solidFill>
            <a:schemeClr val="accent2">
              <a:hueOff val="0"/>
              <a:satOff val="0"/>
              <a:lumOff val="0"/>
              <a:alphaOff val="0"/>
            </a:schemeClr>
          </a:solidFill>
          <a:prstDash val="dash"/>
        </a:ln>
        <a:effectLst/>
      </dgm:spPr>
    </dgm:pt>
    <dgm:pt modelId="{E252AFBA-CFBC-4AA6-82C7-C7221C29AAFE}" type="pres">
      <dgm:prSet presAssocID="{611E47AF-C61B-4BA4-844A-26AB3FDEEF30}" presName="ConnectLineEnd1" presStyleLbl="lnNode1" presStyleIdx="0" presStyleCnt="6"/>
      <dgm:spPr/>
    </dgm:pt>
    <dgm:pt modelId="{F21E255C-F575-4036-A3D2-304FFD57BB03}" type="pres">
      <dgm:prSet presAssocID="{611E47AF-C61B-4BA4-844A-26AB3FDEEF30}" presName="EmptyPane1" presStyleCnt="0"/>
      <dgm:spPr/>
    </dgm:pt>
    <dgm:pt modelId="{839613B2-2A58-4090-A1E2-4CA6DDA6BD74}" type="pres">
      <dgm:prSet presAssocID="{8C1C84A3-A40E-46BD-8673-066A3E806E00}" presName="spaceBetweenRectangles1" presStyleCnt="0"/>
      <dgm:spPr/>
    </dgm:pt>
    <dgm:pt modelId="{1BBB889C-151B-43D8-9766-99A3D36579ED}" type="pres">
      <dgm:prSet presAssocID="{1D42E346-F6FB-4880-9769-ADD02C578B5F}" presName="composite1" presStyleCnt="0"/>
      <dgm:spPr/>
    </dgm:pt>
    <dgm:pt modelId="{05DF0148-0982-4E09-BE31-85605EC65C16}" type="pres">
      <dgm:prSet presAssocID="{1D42E346-F6FB-4880-9769-ADD02C578B5F}" presName="parent1" presStyleLbl="alignNode1" presStyleIdx="1" presStyleCnt="6">
        <dgm:presLayoutVars>
          <dgm:chMax val="1"/>
          <dgm:chPref val="1"/>
          <dgm:bulletEnabled val="1"/>
        </dgm:presLayoutVars>
      </dgm:prSet>
      <dgm:spPr/>
    </dgm:pt>
    <dgm:pt modelId="{E7BADB6E-6D9E-467A-9675-783204473889}" type="pres">
      <dgm:prSet presAssocID="{1D42E346-F6FB-4880-9769-ADD02C578B5F}" presName="Childtext1" presStyleLbl="revTx" presStyleIdx="1" presStyleCnt="6">
        <dgm:presLayoutVars>
          <dgm:bulletEnabled val="1"/>
        </dgm:presLayoutVars>
      </dgm:prSet>
      <dgm:spPr/>
    </dgm:pt>
    <dgm:pt modelId="{CB39EC28-6B8E-43F8-B67A-F3A74EC6EB56}" type="pres">
      <dgm:prSet presAssocID="{1D42E346-F6FB-4880-9769-ADD02C578B5F}" presName="ConnectLine1" presStyleLbl="sibTrans1D1" presStyleIdx="1" presStyleCnt="6"/>
      <dgm:spPr>
        <a:noFill/>
        <a:ln w="6350" cap="flat" cmpd="sng" algn="ctr">
          <a:solidFill>
            <a:schemeClr val="accent2">
              <a:hueOff val="-2070378"/>
              <a:satOff val="9172"/>
              <a:lumOff val="-3373"/>
              <a:alphaOff val="0"/>
            </a:schemeClr>
          </a:solidFill>
          <a:prstDash val="dash"/>
        </a:ln>
        <a:effectLst/>
      </dgm:spPr>
    </dgm:pt>
    <dgm:pt modelId="{405743C9-CB32-44B7-919A-B4E96DC49C64}" type="pres">
      <dgm:prSet presAssocID="{1D42E346-F6FB-4880-9769-ADD02C578B5F}" presName="ConnectLineEnd1" presStyleLbl="lnNode1" presStyleIdx="1" presStyleCnt="6"/>
      <dgm:spPr/>
    </dgm:pt>
    <dgm:pt modelId="{EFDBA590-6F74-480E-AE6C-FDE6830F4E12}" type="pres">
      <dgm:prSet presAssocID="{1D42E346-F6FB-4880-9769-ADD02C578B5F}" presName="EmptyPane1" presStyleCnt="0"/>
      <dgm:spPr/>
    </dgm:pt>
    <dgm:pt modelId="{3496D6F4-C21E-4A35-9682-E35E1A6F118E}" type="pres">
      <dgm:prSet presAssocID="{5E2EB3DE-59D3-4DA7-B4C7-BF4D2242D456}" presName="spaceBetweenRectangles1" presStyleCnt="0"/>
      <dgm:spPr/>
    </dgm:pt>
    <dgm:pt modelId="{96696094-5DF1-4009-B581-E3D098A17D5B}" type="pres">
      <dgm:prSet presAssocID="{5DA95C0A-A1DC-413D-BDF4-CBAD197E4673}" presName="composite1" presStyleCnt="0"/>
      <dgm:spPr/>
    </dgm:pt>
    <dgm:pt modelId="{8D773160-09FB-488F-9480-F5B6D12C9C76}" type="pres">
      <dgm:prSet presAssocID="{5DA95C0A-A1DC-413D-BDF4-CBAD197E4673}" presName="parent1" presStyleLbl="alignNode1" presStyleIdx="2" presStyleCnt="6">
        <dgm:presLayoutVars>
          <dgm:chMax val="1"/>
          <dgm:chPref val="1"/>
          <dgm:bulletEnabled val="1"/>
        </dgm:presLayoutVars>
      </dgm:prSet>
      <dgm:spPr/>
    </dgm:pt>
    <dgm:pt modelId="{EA67225F-A8F7-42F2-A419-E7E0ABD1D482}" type="pres">
      <dgm:prSet presAssocID="{5DA95C0A-A1DC-413D-BDF4-CBAD197E4673}" presName="Childtext1" presStyleLbl="revTx" presStyleIdx="2" presStyleCnt="6">
        <dgm:presLayoutVars>
          <dgm:bulletEnabled val="1"/>
        </dgm:presLayoutVars>
      </dgm:prSet>
      <dgm:spPr/>
    </dgm:pt>
    <dgm:pt modelId="{E0ADD0DF-18FE-4902-8615-2AB5C906B9D1}" type="pres">
      <dgm:prSet presAssocID="{5DA95C0A-A1DC-413D-BDF4-CBAD197E4673}" presName="ConnectLine1" presStyleLbl="sibTrans1D1" presStyleIdx="2" presStyleCnt="6"/>
      <dgm:spPr>
        <a:noFill/>
        <a:ln w="6350" cap="flat" cmpd="sng" algn="ctr">
          <a:solidFill>
            <a:schemeClr val="accent2">
              <a:hueOff val="-4140755"/>
              <a:satOff val="18344"/>
              <a:lumOff val="-6746"/>
              <a:alphaOff val="0"/>
            </a:schemeClr>
          </a:solidFill>
          <a:prstDash val="dash"/>
        </a:ln>
        <a:effectLst/>
      </dgm:spPr>
    </dgm:pt>
    <dgm:pt modelId="{5897CDCF-4574-4C80-83DA-311E9BFFBC74}" type="pres">
      <dgm:prSet presAssocID="{5DA95C0A-A1DC-413D-BDF4-CBAD197E4673}" presName="ConnectLineEnd1" presStyleLbl="lnNode1" presStyleIdx="2" presStyleCnt="6"/>
      <dgm:spPr/>
    </dgm:pt>
    <dgm:pt modelId="{C7B60790-7300-4C3C-90AD-54288F4DF4EA}" type="pres">
      <dgm:prSet presAssocID="{5DA95C0A-A1DC-413D-BDF4-CBAD197E4673}" presName="EmptyPane1" presStyleCnt="0"/>
      <dgm:spPr/>
    </dgm:pt>
    <dgm:pt modelId="{542EB356-4C6E-4706-A190-FB0F3DD3E025}" type="pres">
      <dgm:prSet presAssocID="{C1ABFCFD-878B-4AAF-BB24-024750031560}" presName="spaceBetweenRectangles1" presStyleCnt="0"/>
      <dgm:spPr/>
    </dgm:pt>
    <dgm:pt modelId="{7E5EA0F6-D25D-46E9-B812-21CEE1F74EBE}" type="pres">
      <dgm:prSet presAssocID="{ADF04087-618C-4072-83C4-24559DCCD84E}" presName="composite1" presStyleCnt="0"/>
      <dgm:spPr/>
    </dgm:pt>
    <dgm:pt modelId="{109725C7-D043-49B7-BD1A-08B63DAD822F}" type="pres">
      <dgm:prSet presAssocID="{ADF04087-618C-4072-83C4-24559DCCD84E}" presName="parent1" presStyleLbl="alignNode1" presStyleIdx="3" presStyleCnt="6">
        <dgm:presLayoutVars>
          <dgm:chMax val="1"/>
          <dgm:chPref val="1"/>
          <dgm:bulletEnabled val="1"/>
        </dgm:presLayoutVars>
      </dgm:prSet>
      <dgm:spPr/>
    </dgm:pt>
    <dgm:pt modelId="{7296B171-EFD4-4E36-8C58-FFF27E2DAE2F}" type="pres">
      <dgm:prSet presAssocID="{ADF04087-618C-4072-83C4-24559DCCD84E}" presName="Childtext1" presStyleLbl="revTx" presStyleIdx="3" presStyleCnt="6">
        <dgm:presLayoutVars>
          <dgm:bulletEnabled val="1"/>
        </dgm:presLayoutVars>
      </dgm:prSet>
      <dgm:spPr/>
    </dgm:pt>
    <dgm:pt modelId="{47463188-2BD4-42E6-B5A3-E97043C7DA2E}" type="pres">
      <dgm:prSet presAssocID="{ADF04087-618C-4072-83C4-24559DCCD84E}" presName="ConnectLine1" presStyleLbl="sibTrans1D1" presStyleIdx="3" presStyleCnt="6"/>
      <dgm:spPr>
        <a:noFill/>
        <a:ln w="6350" cap="flat" cmpd="sng" algn="ctr">
          <a:solidFill>
            <a:schemeClr val="accent2">
              <a:hueOff val="-6211133"/>
              <a:satOff val="27515"/>
              <a:lumOff val="-10118"/>
              <a:alphaOff val="0"/>
            </a:schemeClr>
          </a:solidFill>
          <a:prstDash val="dash"/>
        </a:ln>
        <a:effectLst/>
      </dgm:spPr>
    </dgm:pt>
    <dgm:pt modelId="{6CE5CE6E-9ADE-4121-84AF-CF4AD6CDB350}" type="pres">
      <dgm:prSet presAssocID="{ADF04087-618C-4072-83C4-24559DCCD84E}" presName="ConnectLineEnd1" presStyleLbl="lnNode1" presStyleIdx="3" presStyleCnt="6"/>
      <dgm:spPr/>
    </dgm:pt>
    <dgm:pt modelId="{99999626-1B0D-4F7C-9DA9-C3543A4E4EC7}" type="pres">
      <dgm:prSet presAssocID="{ADF04087-618C-4072-83C4-24559DCCD84E}" presName="EmptyPane1" presStyleCnt="0"/>
      <dgm:spPr/>
    </dgm:pt>
    <dgm:pt modelId="{F21A8513-B2DE-4B9D-A596-453AF0D0F88D}" type="pres">
      <dgm:prSet presAssocID="{F3919A4B-A7E2-4336-9FBD-F87776F990E5}" presName="spaceBetweenRectangles1" presStyleCnt="0"/>
      <dgm:spPr/>
    </dgm:pt>
    <dgm:pt modelId="{ACB4A729-D17F-47A6-B0A7-86DDEF252499}" type="pres">
      <dgm:prSet presAssocID="{6586A170-8336-49FE-9FF0-D4AC77D95B19}" presName="composite1" presStyleCnt="0"/>
      <dgm:spPr/>
    </dgm:pt>
    <dgm:pt modelId="{0D277E28-A922-4B99-B841-8FFFAD7DC155}" type="pres">
      <dgm:prSet presAssocID="{6586A170-8336-49FE-9FF0-D4AC77D95B19}" presName="parent1" presStyleLbl="alignNode1" presStyleIdx="4" presStyleCnt="6">
        <dgm:presLayoutVars>
          <dgm:chMax val="1"/>
          <dgm:chPref val="1"/>
          <dgm:bulletEnabled val="1"/>
        </dgm:presLayoutVars>
      </dgm:prSet>
      <dgm:spPr/>
    </dgm:pt>
    <dgm:pt modelId="{37262F73-ED68-4706-8389-8C2AB57E4976}" type="pres">
      <dgm:prSet presAssocID="{6586A170-8336-49FE-9FF0-D4AC77D95B19}" presName="Childtext1" presStyleLbl="revTx" presStyleIdx="4" presStyleCnt="6">
        <dgm:presLayoutVars>
          <dgm:bulletEnabled val="1"/>
        </dgm:presLayoutVars>
      </dgm:prSet>
      <dgm:spPr/>
    </dgm:pt>
    <dgm:pt modelId="{91C373F7-FC28-46CD-95E7-26EBCB5F4095}" type="pres">
      <dgm:prSet presAssocID="{6586A170-8336-49FE-9FF0-D4AC77D95B19}" presName="ConnectLine1" presStyleLbl="sibTrans1D1" presStyleIdx="4" presStyleCnt="6"/>
      <dgm:spPr>
        <a:noFill/>
        <a:ln w="6350" cap="flat" cmpd="sng" algn="ctr">
          <a:solidFill>
            <a:schemeClr val="accent2">
              <a:hueOff val="-8281511"/>
              <a:satOff val="36687"/>
              <a:lumOff val="-13491"/>
              <a:alphaOff val="0"/>
            </a:schemeClr>
          </a:solidFill>
          <a:prstDash val="dash"/>
        </a:ln>
        <a:effectLst/>
      </dgm:spPr>
    </dgm:pt>
    <dgm:pt modelId="{FD9C7532-F74A-45A9-A6E0-CD8F614FE410}" type="pres">
      <dgm:prSet presAssocID="{6586A170-8336-49FE-9FF0-D4AC77D95B19}" presName="ConnectLineEnd1" presStyleLbl="lnNode1" presStyleIdx="4" presStyleCnt="6"/>
      <dgm:spPr/>
    </dgm:pt>
    <dgm:pt modelId="{58D594C1-3A00-4963-9E6C-FED454A90F7A}" type="pres">
      <dgm:prSet presAssocID="{6586A170-8336-49FE-9FF0-D4AC77D95B19}" presName="EmptyPane1" presStyleCnt="0"/>
      <dgm:spPr/>
    </dgm:pt>
    <dgm:pt modelId="{00D98C2A-E6D6-4038-BCE9-5D2A5BC19CC1}" type="pres">
      <dgm:prSet presAssocID="{1E292716-B605-472A-A7AF-6DC7AE4CE6CD}" presName="spaceBetweenRectangles1" presStyleCnt="0"/>
      <dgm:spPr/>
    </dgm:pt>
    <dgm:pt modelId="{79F8428F-028B-4E8A-81E9-C54B7C4C3CE5}" type="pres">
      <dgm:prSet presAssocID="{FDEAF898-AF62-419E-9B15-AB5EC1BC97F9}" presName="composite1" presStyleCnt="0"/>
      <dgm:spPr/>
    </dgm:pt>
    <dgm:pt modelId="{EA355B1E-FC13-4202-BAE6-387A2781D1D6}" type="pres">
      <dgm:prSet presAssocID="{FDEAF898-AF62-419E-9B15-AB5EC1BC97F9}" presName="parent1" presStyleLbl="alignNode1" presStyleIdx="5" presStyleCnt="6">
        <dgm:presLayoutVars>
          <dgm:chMax val="1"/>
          <dgm:chPref val="1"/>
          <dgm:bulletEnabled val="1"/>
        </dgm:presLayoutVars>
      </dgm:prSet>
      <dgm:spPr/>
    </dgm:pt>
    <dgm:pt modelId="{53949C4A-04B7-4C62-AA8F-E951E23C1B23}" type="pres">
      <dgm:prSet presAssocID="{FDEAF898-AF62-419E-9B15-AB5EC1BC97F9}" presName="Childtext1" presStyleLbl="revTx" presStyleIdx="5" presStyleCnt="6">
        <dgm:presLayoutVars>
          <dgm:bulletEnabled val="1"/>
        </dgm:presLayoutVars>
      </dgm:prSet>
      <dgm:spPr/>
    </dgm:pt>
    <dgm:pt modelId="{57E00657-B4D5-4DBA-AE79-63B8F0A64AA8}" type="pres">
      <dgm:prSet presAssocID="{FDEAF898-AF62-419E-9B15-AB5EC1BC97F9}" presName="ConnectLine1" presStyleLbl="sibTrans1D1" presStyleIdx="5" presStyleCnt="6"/>
      <dgm:spPr>
        <a:noFill/>
        <a:ln w="6350" cap="flat" cmpd="sng" algn="ctr">
          <a:solidFill>
            <a:schemeClr val="accent2">
              <a:hueOff val="-10351888"/>
              <a:satOff val="45859"/>
              <a:lumOff val="-16864"/>
              <a:alphaOff val="0"/>
            </a:schemeClr>
          </a:solidFill>
          <a:prstDash val="dash"/>
        </a:ln>
        <a:effectLst/>
      </dgm:spPr>
    </dgm:pt>
    <dgm:pt modelId="{E89218E8-3918-4747-8436-A280C673A135}" type="pres">
      <dgm:prSet presAssocID="{FDEAF898-AF62-419E-9B15-AB5EC1BC97F9}" presName="ConnectLineEnd1" presStyleLbl="lnNode1" presStyleIdx="5" presStyleCnt="6"/>
      <dgm:spPr/>
    </dgm:pt>
    <dgm:pt modelId="{9A7C1E10-3E93-40B4-A132-6BA3D6C6E686}" type="pres">
      <dgm:prSet presAssocID="{FDEAF898-AF62-419E-9B15-AB5EC1BC97F9}" presName="EmptyPane1" presStyleCnt="0"/>
      <dgm:spPr/>
    </dgm:pt>
  </dgm:ptLst>
  <dgm:cxnLst>
    <dgm:cxn modelId="{D8606D00-A3BA-4A89-82A7-D3889BAB8F05}" type="presOf" srcId="{ADF04087-618C-4072-83C4-24559DCCD84E}" destId="{109725C7-D043-49B7-BD1A-08B63DAD822F}" srcOrd="0" destOrd="0" presId="urn:microsoft.com/office/officeart/2016/7/layout/RoundedRectangleTimeline"/>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C8E11213-DA64-430E-93AD-CE49DB781AC1}" srcId="{FDEAF898-AF62-419E-9B15-AB5EC1BC97F9}" destId="{16CF0752-4253-4054-B47E-9ACEEE713A43}" srcOrd="0" destOrd="0" parTransId="{91EFB454-3493-497F-8F1F-4D828793ACA7}" sibTransId="{792154B7-6E77-4551-9AA1-4D8AB11B429C}"/>
    <dgm:cxn modelId="{A505091F-7B51-4286-9508-CDA4173E4BEB}" type="presOf" srcId="{6586A170-8336-49FE-9FF0-D4AC77D95B19}" destId="{0D277E28-A922-4B99-B841-8FFFAD7DC155}" srcOrd="0" destOrd="0" presId="urn:microsoft.com/office/officeart/2016/7/layout/RoundedRectangleTimeline"/>
    <dgm:cxn modelId="{252C9831-DBB2-4F0E-95C9-93C5EC436DFA}" type="presOf" srcId="{FDEAF898-AF62-419E-9B15-AB5EC1BC97F9}" destId="{EA355B1E-FC13-4202-BAE6-387A2781D1D6}" srcOrd="0" destOrd="0" presId="urn:microsoft.com/office/officeart/2016/7/layout/RoundedRectangleTimeline"/>
    <dgm:cxn modelId="{51936038-8B59-4FCA-ACA4-DB69F4BB6542}" srcId="{6586A170-8336-49FE-9FF0-D4AC77D95B19}" destId="{7E778AAA-4786-4585-B46B-15D391FE7914}" srcOrd="0" destOrd="0" parTransId="{23E32EE7-341B-4AB1-A981-477EB7E13019}" sibTransId="{271C3B73-04EF-4ADF-B9B2-D8EAA9DECC7C}"/>
    <dgm:cxn modelId="{BAD40440-CB99-4180-A178-6154F8FC4EB1}" srcId="{5DA95C0A-A1DC-413D-BDF4-CBAD197E4673}" destId="{1D420285-2759-49CC-8CFF-EE5B957ABBF8}" srcOrd="0" destOrd="0" parTransId="{DCF52FFD-3585-453D-A3DF-FD15EAA34B3B}" sibTransId="{4575AF13-1485-4CE5-8E23-679A14844036}"/>
    <dgm:cxn modelId="{3C6B4C60-550A-484B-A8FA-9592E4E96217}" type="presOf" srcId="{DF034DB3-CE68-4CB3-AA2C-C0D085B26BE8}" destId="{7296B171-EFD4-4E36-8C58-FFF27E2DAE2F}" srcOrd="0" destOrd="0" presId="urn:microsoft.com/office/officeart/2016/7/layout/RoundedRectangleTimeline"/>
    <dgm:cxn modelId="{07495C47-09F9-4475-8074-980D014056B5}" type="presOf" srcId="{1D420285-2759-49CC-8CFF-EE5B957ABBF8}" destId="{EA67225F-A8F7-42F2-A419-E7E0ABD1D482}" srcOrd="0" destOrd="0" presId="urn:microsoft.com/office/officeart/2016/7/layout/RoundedRectangleTimeline"/>
    <dgm:cxn modelId="{A7DCCB49-2C9B-4463-8D4D-A6DE08BD3AD0}" type="presOf" srcId="{2A6E2CEF-D93C-42CC-B4B8-FE4756FFBED7}" destId="{C92A5158-5CA8-48E7-AE89-D724D927F280}" srcOrd="0" destOrd="0" presId="urn:microsoft.com/office/officeart/2016/7/layout/RoundedRectangleTimeline"/>
    <dgm:cxn modelId="{2EC02773-A1B8-4048-9510-2D266406C27C}" srcId="{407ABB1E-CB69-44E5-8079-DB7F5955D926}" destId="{FDEAF898-AF62-419E-9B15-AB5EC1BC97F9}" srcOrd="5" destOrd="0" parTransId="{20B5EC7E-E611-45BE-A495-7A9FC04993D8}" sibTransId="{9D57BA3C-A639-4809-84B4-FCEB5B7B52F3}"/>
    <dgm:cxn modelId="{CA129D73-90A1-47FB-81DF-827877BD9920}" srcId="{611E47AF-C61B-4BA4-844A-26AB3FDEEF30}" destId="{2A6E2CEF-D93C-42CC-B4B8-FE4756FFBED7}" srcOrd="0" destOrd="0" parTransId="{338D5843-E3B6-4AFD-B725-9B085D79E8DE}" sibTransId="{AFC491B1-DCB5-4849-B107-08875D2F8F18}"/>
    <dgm:cxn modelId="{112E6A74-0FB5-418E-917A-BDFFEC145C18}" type="presOf" srcId="{16CF0752-4253-4054-B47E-9ACEEE713A43}" destId="{53949C4A-04B7-4C62-AA8F-E951E23C1B23}" srcOrd="0" destOrd="0" presId="urn:microsoft.com/office/officeart/2016/7/layout/RoundedRectangleTimeline"/>
    <dgm:cxn modelId="{BC3B057F-729F-4C56-8E95-4D5C509710E2}" srcId="{407ABB1E-CB69-44E5-8079-DB7F5955D926}" destId="{6586A170-8336-49FE-9FF0-D4AC77D95B19}" srcOrd="4" destOrd="0" parTransId="{68734F2A-B49D-470B-94E9-B55A13F7CF60}" sibTransId="{1E292716-B605-472A-A7AF-6DC7AE4CE6CD}"/>
    <dgm:cxn modelId="{17F6E48A-2A5C-4F50-82D4-A282DAE4F42E}" srcId="{1D42E346-F6FB-4880-9769-ADD02C578B5F}" destId="{31D257AA-603D-416F-8FB2-4A07D62C7F9E}" srcOrd="0" destOrd="0" parTransId="{3B247BF7-3078-46B6-841C-B3D46A3DBE55}" sibTransId="{8E998CC1-3A68-4D86-8932-7DF93F81814D}"/>
    <dgm:cxn modelId="{675A278C-091C-4BF9-B2FA-6F91E7552D54}" type="presOf" srcId="{407ABB1E-CB69-44E5-8079-DB7F5955D926}" destId="{BAB27934-7798-4C6B-9D13-96A3429369E9}" srcOrd="0" destOrd="0" presId="urn:microsoft.com/office/officeart/2016/7/layout/RoundedRectangleTimeline"/>
    <dgm:cxn modelId="{68B6978F-07C3-4482-ADCE-5BAB25E8BF57}" type="presOf" srcId="{5DA95C0A-A1DC-413D-BDF4-CBAD197E4673}" destId="{8D773160-09FB-488F-9480-F5B6D12C9C76}" srcOrd="0" destOrd="0" presId="urn:microsoft.com/office/officeart/2016/7/layout/RoundedRectangleTimeline"/>
    <dgm:cxn modelId="{00372CB5-6481-4CBB-89CE-654F315867D0}" type="presOf" srcId="{7E778AAA-4786-4585-B46B-15D391FE7914}" destId="{37262F73-ED68-4706-8389-8C2AB57E4976}" srcOrd="0" destOrd="0" presId="urn:microsoft.com/office/officeart/2016/7/layout/RoundedRectangleTimeline"/>
    <dgm:cxn modelId="{D5754BB8-9902-4134-9A48-571A93C446E5}" type="presOf" srcId="{1D42E346-F6FB-4880-9769-ADD02C578B5F}" destId="{05DF0148-0982-4E09-BE31-85605EC65C16}" srcOrd="0" destOrd="0" presId="urn:microsoft.com/office/officeart/2016/7/layout/RoundedRectangleTimeline"/>
    <dgm:cxn modelId="{D9E82BC0-8753-4008-8FCC-EE2C514E4ECB}" type="presOf" srcId="{31D257AA-603D-416F-8FB2-4A07D62C7F9E}" destId="{E7BADB6E-6D9E-467A-9675-783204473889}" srcOrd="0" destOrd="0" presId="urn:microsoft.com/office/officeart/2016/7/layout/RoundedRectangleTimeline"/>
    <dgm:cxn modelId="{19564FD3-9555-4ACF-8413-DBE46FCAB590}" srcId="{407ABB1E-CB69-44E5-8079-DB7F5955D926}" destId="{611E47AF-C61B-4BA4-844A-26AB3FDEEF30}" srcOrd="0" destOrd="0" parTransId="{687DC825-000F-4F8F-9621-019450C2E1B4}" sibTransId="{8C1C84A3-A40E-46BD-8673-066A3E806E00}"/>
    <dgm:cxn modelId="{3B749ADC-920E-42F6-AD7D-2CEE780B7BC7}" srcId="{ADF04087-618C-4072-83C4-24559DCCD84E}" destId="{DF034DB3-CE68-4CB3-AA2C-C0D085B26BE8}" srcOrd="0" destOrd="0" parTransId="{2B376A2A-F502-46C9-B3E2-6CC842FEAABE}" sibTransId="{3792044F-E6FD-4B50-AAE6-E64A897BE8C0}"/>
    <dgm:cxn modelId="{0E0B12E0-EA38-46BD-800B-E5CA096C2FA6}" srcId="{407ABB1E-CB69-44E5-8079-DB7F5955D926}" destId="{ADF04087-618C-4072-83C4-24559DCCD84E}" srcOrd="3" destOrd="0" parTransId="{14CE9D03-CDE1-418B-BD11-1ECF48230707}" sibTransId="{F3919A4B-A7E2-4336-9FBD-F87776F990E5}"/>
    <dgm:cxn modelId="{B91C06EE-862B-4F60-B820-E6A7F074435C}" type="presOf" srcId="{611E47AF-C61B-4BA4-844A-26AB3FDEEF30}" destId="{CDC07E97-4600-4D03-B9BD-8CBB1429A8A4}" srcOrd="0" destOrd="0" presId="urn:microsoft.com/office/officeart/2016/7/layout/RoundedRectangleTimeline"/>
    <dgm:cxn modelId="{9BA059AA-3B8C-46B6-BBD2-91FB9B32AC39}" type="presParOf" srcId="{BAB27934-7798-4C6B-9D13-96A3429369E9}" destId="{7C2236FA-89E4-486C-BCEA-2986FDD017B1}" srcOrd="0" destOrd="0" presId="urn:microsoft.com/office/officeart/2016/7/layout/RoundedRectangleTimeline"/>
    <dgm:cxn modelId="{C01E5861-9C37-4E15-87DC-B88C5BF75FCB}" type="presParOf" srcId="{7C2236FA-89E4-486C-BCEA-2986FDD017B1}" destId="{CDC07E97-4600-4D03-B9BD-8CBB1429A8A4}" srcOrd="0" destOrd="0" presId="urn:microsoft.com/office/officeart/2016/7/layout/RoundedRectangleTimeline"/>
    <dgm:cxn modelId="{DDF792EB-FC8E-41C3-81F2-964D15CA861D}" type="presParOf" srcId="{7C2236FA-89E4-486C-BCEA-2986FDD017B1}" destId="{C92A5158-5CA8-48E7-AE89-D724D927F280}" srcOrd="1" destOrd="0" presId="urn:microsoft.com/office/officeart/2016/7/layout/RoundedRectangleTimeline"/>
    <dgm:cxn modelId="{63B21AB6-8824-48A8-8BD1-10EA93D08DE7}" type="presParOf" srcId="{7C2236FA-89E4-486C-BCEA-2986FDD017B1}" destId="{B394A009-EA88-4A3D-AB16-8FED72B9C989}" srcOrd="2" destOrd="0" presId="urn:microsoft.com/office/officeart/2016/7/layout/RoundedRectangleTimeline"/>
    <dgm:cxn modelId="{0CB128FC-3130-48C5-965D-218D1481590E}" type="presParOf" srcId="{7C2236FA-89E4-486C-BCEA-2986FDD017B1}" destId="{E252AFBA-CFBC-4AA6-82C7-C7221C29AAFE}" srcOrd="3" destOrd="0" presId="urn:microsoft.com/office/officeart/2016/7/layout/RoundedRectangleTimeline"/>
    <dgm:cxn modelId="{EEAE3502-F6D7-4F78-AA9F-7E1C0FAED465}" type="presParOf" srcId="{7C2236FA-89E4-486C-BCEA-2986FDD017B1}" destId="{F21E255C-F575-4036-A3D2-304FFD57BB03}" srcOrd="4" destOrd="0" presId="urn:microsoft.com/office/officeart/2016/7/layout/RoundedRectangleTimeline"/>
    <dgm:cxn modelId="{EEEB6303-732F-4928-96DA-31CA3A6AD316}" type="presParOf" srcId="{BAB27934-7798-4C6B-9D13-96A3429369E9}" destId="{839613B2-2A58-4090-A1E2-4CA6DDA6BD74}" srcOrd="1" destOrd="0" presId="urn:microsoft.com/office/officeart/2016/7/layout/RoundedRectangleTimeline"/>
    <dgm:cxn modelId="{B8B557D1-1E26-414A-B87E-FD810B32F3D0}" type="presParOf" srcId="{BAB27934-7798-4C6B-9D13-96A3429369E9}" destId="{1BBB889C-151B-43D8-9766-99A3D36579ED}" srcOrd="2" destOrd="0" presId="urn:microsoft.com/office/officeart/2016/7/layout/RoundedRectangleTimeline"/>
    <dgm:cxn modelId="{94CD2746-093C-402B-90E7-1254551C1571}" type="presParOf" srcId="{1BBB889C-151B-43D8-9766-99A3D36579ED}" destId="{05DF0148-0982-4E09-BE31-85605EC65C16}" srcOrd="0" destOrd="0" presId="urn:microsoft.com/office/officeart/2016/7/layout/RoundedRectangleTimeline"/>
    <dgm:cxn modelId="{5A1D6156-C9F8-4541-933D-54DF8DE6441C}" type="presParOf" srcId="{1BBB889C-151B-43D8-9766-99A3D36579ED}" destId="{E7BADB6E-6D9E-467A-9675-783204473889}" srcOrd="1" destOrd="0" presId="urn:microsoft.com/office/officeart/2016/7/layout/RoundedRectangleTimeline"/>
    <dgm:cxn modelId="{ADB18921-718C-4612-9921-DE4F1430F1EA}" type="presParOf" srcId="{1BBB889C-151B-43D8-9766-99A3D36579ED}" destId="{CB39EC28-6B8E-43F8-B67A-F3A74EC6EB56}" srcOrd="2" destOrd="0" presId="urn:microsoft.com/office/officeart/2016/7/layout/RoundedRectangleTimeline"/>
    <dgm:cxn modelId="{A95F7E6C-0430-4B7A-B00D-46CA2803FF2D}" type="presParOf" srcId="{1BBB889C-151B-43D8-9766-99A3D36579ED}" destId="{405743C9-CB32-44B7-919A-B4E96DC49C64}" srcOrd="3" destOrd="0" presId="urn:microsoft.com/office/officeart/2016/7/layout/RoundedRectangleTimeline"/>
    <dgm:cxn modelId="{030EA455-34A9-4326-B7EF-E347A844DA2A}" type="presParOf" srcId="{1BBB889C-151B-43D8-9766-99A3D36579ED}" destId="{EFDBA590-6F74-480E-AE6C-FDE6830F4E12}" srcOrd="4" destOrd="0" presId="urn:microsoft.com/office/officeart/2016/7/layout/RoundedRectangleTimeline"/>
    <dgm:cxn modelId="{5A7B9063-9F4C-48C7-B0F8-3F05A08B0574}" type="presParOf" srcId="{BAB27934-7798-4C6B-9D13-96A3429369E9}" destId="{3496D6F4-C21E-4A35-9682-E35E1A6F118E}" srcOrd="3" destOrd="0" presId="urn:microsoft.com/office/officeart/2016/7/layout/RoundedRectangleTimeline"/>
    <dgm:cxn modelId="{FC3E37A0-D907-4CC8-AABE-31B922E18B5D}" type="presParOf" srcId="{BAB27934-7798-4C6B-9D13-96A3429369E9}" destId="{96696094-5DF1-4009-B581-E3D098A17D5B}" srcOrd="4" destOrd="0" presId="urn:microsoft.com/office/officeart/2016/7/layout/RoundedRectangleTimeline"/>
    <dgm:cxn modelId="{D82BA10E-8653-4357-9C89-553020E3805A}" type="presParOf" srcId="{96696094-5DF1-4009-B581-E3D098A17D5B}" destId="{8D773160-09FB-488F-9480-F5B6D12C9C76}" srcOrd="0" destOrd="0" presId="urn:microsoft.com/office/officeart/2016/7/layout/RoundedRectangleTimeline"/>
    <dgm:cxn modelId="{84E6FD3B-369C-442D-872D-80A6550BA7BD}" type="presParOf" srcId="{96696094-5DF1-4009-B581-E3D098A17D5B}" destId="{EA67225F-A8F7-42F2-A419-E7E0ABD1D482}" srcOrd="1" destOrd="0" presId="urn:microsoft.com/office/officeart/2016/7/layout/RoundedRectangleTimeline"/>
    <dgm:cxn modelId="{463B3475-E3D9-49EC-8494-A4ED7C94945B}" type="presParOf" srcId="{96696094-5DF1-4009-B581-E3D098A17D5B}" destId="{E0ADD0DF-18FE-4902-8615-2AB5C906B9D1}" srcOrd="2" destOrd="0" presId="urn:microsoft.com/office/officeart/2016/7/layout/RoundedRectangleTimeline"/>
    <dgm:cxn modelId="{4C256041-2F1C-427B-BE4F-1B95BB9032F7}" type="presParOf" srcId="{96696094-5DF1-4009-B581-E3D098A17D5B}" destId="{5897CDCF-4574-4C80-83DA-311E9BFFBC74}" srcOrd="3" destOrd="0" presId="urn:microsoft.com/office/officeart/2016/7/layout/RoundedRectangleTimeline"/>
    <dgm:cxn modelId="{3A8132DE-BFAE-4B12-81A5-BEE02BF25F39}" type="presParOf" srcId="{96696094-5DF1-4009-B581-E3D098A17D5B}" destId="{C7B60790-7300-4C3C-90AD-54288F4DF4EA}" srcOrd="4" destOrd="0" presId="urn:microsoft.com/office/officeart/2016/7/layout/RoundedRectangleTimeline"/>
    <dgm:cxn modelId="{E4830D71-7CEC-47ED-B9D3-95ADF9910B9C}" type="presParOf" srcId="{BAB27934-7798-4C6B-9D13-96A3429369E9}" destId="{542EB356-4C6E-4706-A190-FB0F3DD3E025}" srcOrd="5" destOrd="0" presId="urn:microsoft.com/office/officeart/2016/7/layout/RoundedRectangleTimeline"/>
    <dgm:cxn modelId="{22DED46A-6000-41A7-85BF-D2844EFDD836}" type="presParOf" srcId="{BAB27934-7798-4C6B-9D13-96A3429369E9}" destId="{7E5EA0F6-D25D-46E9-B812-21CEE1F74EBE}" srcOrd="6" destOrd="0" presId="urn:microsoft.com/office/officeart/2016/7/layout/RoundedRectangleTimeline"/>
    <dgm:cxn modelId="{D600F576-D776-4519-9952-6BA4D32377E5}" type="presParOf" srcId="{7E5EA0F6-D25D-46E9-B812-21CEE1F74EBE}" destId="{109725C7-D043-49B7-BD1A-08B63DAD822F}" srcOrd="0" destOrd="0" presId="urn:microsoft.com/office/officeart/2016/7/layout/RoundedRectangleTimeline"/>
    <dgm:cxn modelId="{B60153D7-69A3-4B07-8014-60125325D9A4}" type="presParOf" srcId="{7E5EA0F6-D25D-46E9-B812-21CEE1F74EBE}" destId="{7296B171-EFD4-4E36-8C58-FFF27E2DAE2F}" srcOrd="1" destOrd="0" presId="urn:microsoft.com/office/officeart/2016/7/layout/RoundedRectangleTimeline"/>
    <dgm:cxn modelId="{A5AC0A0D-8DAF-485B-ADFD-243AB6783378}" type="presParOf" srcId="{7E5EA0F6-D25D-46E9-B812-21CEE1F74EBE}" destId="{47463188-2BD4-42E6-B5A3-E97043C7DA2E}" srcOrd="2" destOrd="0" presId="urn:microsoft.com/office/officeart/2016/7/layout/RoundedRectangleTimeline"/>
    <dgm:cxn modelId="{949A4774-7B42-4821-A075-3D5859967030}" type="presParOf" srcId="{7E5EA0F6-D25D-46E9-B812-21CEE1F74EBE}" destId="{6CE5CE6E-9ADE-4121-84AF-CF4AD6CDB350}" srcOrd="3" destOrd="0" presId="urn:microsoft.com/office/officeart/2016/7/layout/RoundedRectangleTimeline"/>
    <dgm:cxn modelId="{3307743E-95FE-4B44-B9A2-507040E0BB7B}" type="presParOf" srcId="{7E5EA0F6-D25D-46E9-B812-21CEE1F74EBE}" destId="{99999626-1B0D-4F7C-9DA9-C3543A4E4EC7}" srcOrd="4" destOrd="0" presId="urn:microsoft.com/office/officeart/2016/7/layout/RoundedRectangleTimeline"/>
    <dgm:cxn modelId="{5D6BACD1-D74E-468E-A24A-186BDA05A04F}" type="presParOf" srcId="{BAB27934-7798-4C6B-9D13-96A3429369E9}" destId="{F21A8513-B2DE-4B9D-A596-453AF0D0F88D}" srcOrd="7" destOrd="0" presId="urn:microsoft.com/office/officeart/2016/7/layout/RoundedRectangleTimeline"/>
    <dgm:cxn modelId="{8CB9B7B0-1F55-45A3-AA34-6DCACEF57CB4}" type="presParOf" srcId="{BAB27934-7798-4C6B-9D13-96A3429369E9}" destId="{ACB4A729-D17F-47A6-B0A7-86DDEF252499}" srcOrd="8" destOrd="0" presId="urn:microsoft.com/office/officeart/2016/7/layout/RoundedRectangleTimeline"/>
    <dgm:cxn modelId="{C45EFAEE-17AB-468A-9384-10D6FE07E745}" type="presParOf" srcId="{ACB4A729-D17F-47A6-B0A7-86DDEF252499}" destId="{0D277E28-A922-4B99-B841-8FFFAD7DC155}" srcOrd="0" destOrd="0" presId="urn:microsoft.com/office/officeart/2016/7/layout/RoundedRectangleTimeline"/>
    <dgm:cxn modelId="{3C8F5EAA-86B9-48E3-AEA2-43E370F22BD2}" type="presParOf" srcId="{ACB4A729-D17F-47A6-B0A7-86DDEF252499}" destId="{37262F73-ED68-4706-8389-8C2AB57E4976}" srcOrd="1" destOrd="0" presId="urn:microsoft.com/office/officeart/2016/7/layout/RoundedRectangleTimeline"/>
    <dgm:cxn modelId="{F59FCDE9-3320-4B70-962F-CC8F39DFBE90}" type="presParOf" srcId="{ACB4A729-D17F-47A6-B0A7-86DDEF252499}" destId="{91C373F7-FC28-46CD-95E7-26EBCB5F4095}" srcOrd="2" destOrd="0" presId="urn:microsoft.com/office/officeart/2016/7/layout/RoundedRectangleTimeline"/>
    <dgm:cxn modelId="{AFB4CAFF-3A84-4E94-8A0E-72279C2D906E}" type="presParOf" srcId="{ACB4A729-D17F-47A6-B0A7-86DDEF252499}" destId="{FD9C7532-F74A-45A9-A6E0-CD8F614FE410}" srcOrd="3" destOrd="0" presId="urn:microsoft.com/office/officeart/2016/7/layout/RoundedRectangleTimeline"/>
    <dgm:cxn modelId="{18B5FD65-9B82-476F-A38D-F461EC6622A4}" type="presParOf" srcId="{ACB4A729-D17F-47A6-B0A7-86DDEF252499}" destId="{58D594C1-3A00-4963-9E6C-FED454A90F7A}" srcOrd="4" destOrd="0" presId="urn:microsoft.com/office/officeart/2016/7/layout/RoundedRectangleTimeline"/>
    <dgm:cxn modelId="{360BEA60-D598-45C0-A9DF-E75EADEE3FDD}" type="presParOf" srcId="{BAB27934-7798-4C6B-9D13-96A3429369E9}" destId="{00D98C2A-E6D6-4038-BCE9-5D2A5BC19CC1}" srcOrd="9" destOrd="0" presId="urn:microsoft.com/office/officeart/2016/7/layout/RoundedRectangleTimeline"/>
    <dgm:cxn modelId="{2B8B9914-D1EC-4B0A-8EC8-04D4B4D9F044}" type="presParOf" srcId="{BAB27934-7798-4C6B-9D13-96A3429369E9}" destId="{79F8428F-028B-4E8A-81E9-C54B7C4C3CE5}" srcOrd="10" destOrd="0" presId="urn:microsoft.com/office/officeart/2016/7/layout/RoundedRectangleTimeline"/>
    <dgm:cxn modelId="{21663560-1EAD-4901-BDBF-70E5BD046B5B}" type="presParOf" srcId="{79F8428F-028B-4E8A-81E9-C54B7C4C3CE5}" destId="{EA355B1E-FC13-4202-BAE6-387A2781D1D6}" srcOrd="0" destOrd="0" presId="urn:microsoft.com/office/officeart/2016/7/layout/RoundedRectangleTimeline"/>
    <dgm:cxn modelId="{9158B227-12EE-42C7-BCAF-3839CD035475}" type="presParOf" srcId="{79F8428F-028B-4E8A-81E9-C54B7C4C3CE5}" destId="{53949C4A-04B7-4C62-AA8F-E951E23C1B23}" srcOrd="1" destOrd="0" presId="urn:microsoft.com/office/officeart/2016/7/layout/RoundedRectangleTimeline"/>
    <dgm:cxn modelId="{4A84826C-E6F4-4ED5-8DC6-3DE763E3495A}" type="presParOf" srcId="{79F8428F-028B-4E8A-81E9-C54B7C4C3CE5}" destId="{57E00657-B4D5-4DBA-AE79-63B8F0A64AA8}" srcOrd="2" destOrd="0" presId="urn:microsoft.com/office/officeart/2016/7/layout/RoundedRectangleTimeline"/>
    <dgm:cxn modelId="{22D3303F-3A1A-4111-949C-D1AD19C4F3E0}" type="presParOf" srcId="{79F8428F-028B-4E8A-81E9-C54B7C4C3CE5}" destId="{E89218E8-3918-4747-8436-A280C673A135}" srcOrd="3" destOrd="0" presId="urn:microsoft.com/office/officeart/2016/7/layout/RoundedRectangleTimeline"/>
    <dgm:cxn modelId="{7ABD3682-186F-41DF-902B-D1DB27691F9E}" type="presParOf" srcId="{79F8428F-028B-4E8A-81E9-C54B7C4C3CE5}" destId="{9A7C1E10-3E93-40B4-A132-6BA3D6C6E686}"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407ABB1E-CB69-44E5-8079-DB7F5955D926}" type="doc">
      <dgm:prSet loTypeId="urn:microsoft.com/office/officeart/2005/8/layout/hChevron3"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algn="ctr" rtl="0"/>
          <a:r>
            <a:rPr lang="fr-FR" noProof="0" dirty="0">
              <a:latin typeface="Arial Black" panose="020B0A04020102020204" pitchFamily="34" charset="0"/>
            </a:rPr>
            <a:t>1</a:t>
          </a:r>
          <a:r>
            <a:rPr lang="fr-FR" baseline="30000" noProof="0" dirty="0">
              <a:latin typeface="Arial Black" panose="020B0A04020102020204" pitchFamily="34" charset="0"/>
            </a:rPr>
            <a:t>er</a:t>
          </a:r>
          <a:r>
            <a:rPr lang="fr-FR" noProof="0" dirty="0">
              <a:latin typeface="Arial Black" panose="020B0A04020102020204" pitchFamily="34" charset="0"/>
            </a:rPr>
            <a:t> Classes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EE311834-CE3D-4A55-9D4D-A96BCDC81E92}">
      <dgm:prSet/>
      <dgm:spPr/>
      <dgm:t>
        <a:bodyPr rtlCol="0"/>
        <a:lstStyle/>
        <a:p>
          <a:pPr algn="ctr" rtl="0"/>
          <a:r>
            <a:rPr lang="fr-FR" noProof="0" dirty="0">
              <a:latin typeface="Arial Black" panose="020B0A04020102020204" pitchFamily="34" charset="0"/>
            </a:rPr>
            <a:t>2</a:t>
          </a:r>
          <a:r>
            <a:rPr lang="fr-FR" baseline="30000" noProof="0" dirty="0">
              <a:latin typeface="Arial Black" panose="020B0A04020102020204" pitchFamily="34" charset="0"/>
            </a:rPr>
            <a:t>nd</a:t>
          </a:r>
          <a:r>
            <a:rPr lang="fr-FR" noProof="0" dirty="0">
              <a:latin typeface="Arial Black" panose="020B0A04020102020204" pitchFamily="34" charset="0"/>
            </a:rPr>
            <a:t> Classes</a:t>
          </a:r>
        </a:p>
      </dgm:t>
    </dgm:pt>
    <dgm:pt modelId="{E3A0B15D-D4E8-4EAD-93AE-AF2BF4F5C599}" type="parTrans" cxnId="{84BD37E8-2D4F-4AC3-9FD4-5C702521C207}">
      <dgm:prSet/>
      <dgm:spPr/>
      <dgm:t>
        <a:bodyPr/>
        <a:lstStyle/>
        <a:p>
          <a:endParaRPr lang="fr-FR"/>
        </a:p>
      </dgm:t>
    </dgm:pt>
    <dgm:pt modelId="{5FAC5963-D763-437E-BE6A-E5655F86FFF6}" type="sibTrans" cxnId="{84BD37E8-2D4F-4AC3-9FD4-5C702521C207}">
      <dgm:prSet/>
      <dgm:spPr/>
      <dgm:t>
        <a:bodyPr/>
        <a:lstStyle/>
        <a:p>
          <a:endParaRPr lang="fr-FR"/>
        </a:p>
      </dgm:t>
    </dgm:pt>
    <dgm:pt modelId="{ADC0C510-532C-4AD7-B798-A6F52707C65B}">
      <dgm:prSet/>
      <dgm:spPr/>
      <dgm:t>
        <a:bodyPr rtlCol="0"/>
        <a:lstStyle/>
        <a:p>
          <a:pPr algn="ctr" rtl="0"/>
          <a:r>
            <a:rPr lang="fr-FR" noProof="0" dirty="0">
              <a:latin typeface="Arial Black" panose="020B0A04020102020204" pitchFamily="34" charset="0"/>
            </a:rPr>
            <a:t>3éme Classes</a:t>
          </a:r>
        </a:p>
      </dgm:t>
    </dgm:pt>
    <dgm:pt modelId="{08B5FB88-D1E4-46D4-BC97-45DEB7BBCE4A}" type="parTrans" cxnId="{EC0D10C8-0DA2-4535-940D-13AA28B712CC}">
      <dgm:prSet/>
      <dgm:spPr/>
      <dgm:t>
        <a:bodyPr/>
        <a:lstStyle/>
        <a:p>
          <a:endParaRPr lang="fr-FR"/>
        </a:p>
      </dgm:t>
    </dgm:pt>
    <dgm:pt modelId="{0C871FEF-9378-4EEB-AC7D-2CB55C646AB1}" type="sibTrans" cxnId="{EC0D10C8-0DA2-4535-940D-13AA28B712CC}">
      <dgm:prSet/>
      <dgm:spPr/>
      <dgm:t>
        <a:bodyPr/>
        <a:lstStyle/>
        <a:p>
          <a:endParaRPr lang="fr-FR"/>
        </a:p>
      </dgm:t>
    </dgm:pt>
    <dgm:pt modelId="{8F922A75-918E-4329-BF3B-D2BD528FB748}" type="pres">
      <dgm:prSet presAssocID="{407ABB1E-CB69-44E5-8079-DB7F5955D926}" presName="Name0" presStyleCnt="0">
        <dgm:presLayoutVars>
          <dgm:dir/>
          <dgm:resizeHandles val="exact"/>
        </dgm:presLayoutVars>
      </dgm:prSet>
      <dgm:spPr/>
    </dgm:pt>
    <dgm:pt modelId="{9F6FB7D4-A7DB-4FE1-BCFA-12388BA83B94}" type="pres">
      <dgm:prSet presAssocID="{611E47AF-C61B-4BA4-844A-26AB3FDEEF30}" presName="parTxOnly" presStyleLbl="node1" presStyleIdx="0" presStyleCnt="3">
        <dgm:presLayoutVars>
          <dgm:bulletEnabled val="1"/>
        </dgm:presLayoutVars>
      </dgm:prSet>
      <dgm:spPr/>
    </dgm:pt>
    <dgm:pt modelId="{7F30B4BD-7193-4F70-856C-310045958F73}" type="pres">
      <dgm:prSet presAssocID="{8C1C84A3-A40E-46BD-8673-066A3E806E00}" presName="parSpace" presStyleCnt="0"/>
      <dgm:spPr/>
    </dgm:pt>
    <dgm:pt modelId="{A5B28F58-FCCB-4652-9831-B2E54C4E1395}" type="pres">
      <dgm:prSet presAssocID="{EE311834-CE3D-4A55-9D4D-A96BCDC81E92}" presName="parTxOnly" presStyleLbl="node1" presStyleIdx="1" presStyleCnt="3">
        <dgm:presLayoutVars>
          <dgm:bulletEnabled val="1"/>
        </dgm:presLayoutVars>
      </dgm:prSet>
      <dgm:spPr/>
    </dgm:pt>
    <dgm:pt modelId="{10F7172A-212B-42D7-BA46-1871A9F50DAD}" type="pres">
      <dgm:prSet presAssocID="{5FAC5963-D763-437E-BE6A-E5655F86FFF6}" presName="parSpace" presStyleCnt="0"/>
      <dgm:spPr/>
    </dgm:pt>
    <dgm:pt modelId="{0B21C990-B5CA-4D4F-9165-6A0EC5A292F4}" type="pres">
      <dgm:prSet presAssocID="{ADC0C510-532C-4AD7-B798-A6F52707C65B}" presName="parTxOnly" presStyleLbl="node1" presStyleIdx="2" presStyleCnt="3">
        <dgm:presLayoutVars>
          <dgm:bulletEnabled val="1"/>
        </dgm:presLayoutVars>
      </dgm:prSet>
      <dgm:spPr/>
    </dgm:pt>
  </dgm:ptLst>
  <dgm:cxnLst>
    <dgm:cxn modelId="{5A4E920D-23DA-4243-8651-1B4D756E0011}" type="presOf" srcId="{ADC0C510-532C-4AD7-B798-A6F52707C65B}" destId="{0B21C990-B5CA-4D4F-9165-6A0EC5A292F4}" srcOrd="0" destOrd="0" presId="urn:microsoft.com/office/officeart/2005/8/layout/hChevron3"/>
    <dgm:cxn modelId="{D832B32A-1B56-4F7A-8DDE-CC578AB972CB}" type="presOf" srcId="{407ABB1E-CB69-44E5-8079-DB7F5955D926}" destId="{8F922A75-918E-4329-BF3B-D2BD528FB748}" srcOrd="0" destOrd="0" presId="urn:microsoft.com/office/officeart/2005/8/layout/hChevron3"/>
    <dgm:cxn modelId="{47B1EB56-4DE1-4F60-B242-D8F63366E8B9}" type="presOf" srcId="{EE311834-CE3D-4A55-9D4D-A96BCDC81E92}" destId="{A5B28F58-FCCB-4652-9831-B2E54C4E1395}" srcOrd="0" destOrd="0" presId="urn:microsoft.com/office/officeart/2005/8/layout/hChevron3"/>
    <dgm:cxn modelId="{5BD61A95-6FB2-4692-942E-8DBDA2A9D387}" type="presOf" srcId="{611E47AF-C61B-4BA4-844A-26AB3FDEEF30}" destId="{9F6FB7D4-A7DB-4FE1-BCFA-12388BA83B94}" srcOrd="0" destOrd="0" presId="urn:microsoft.com/office/officeart/2005/8/layout/hChevron3"/>
    <dgm:cxn modelId="{EC0D10C8-0DA2-4535-940D-13AA28B712CC}" srcId="{407ABB1E-CB69-44E5-8079-DB7F5955D926}" destId="{ADC0C510-532C-4AD7-B798-A6F52707C65B}" srcOrd="2" destOrd="0" parTransId="{08B5FB88-D1E4-46D4-BC97-45DEB7BBCE4A}" sibTransId="{0C871FEF-9378-4EEB-AC7D-2CB55C646AB1}"/>
    <dgm:cxn modelId="{19564FD3-9555-4ACF-8413-DBE46FCAB590}" srcId="{407ABB1E-CB69-44E5-8079-DB7F5955D926}" destId="{611E47AF-C61B-4BA4-844A-26AB3FDEEF30}" srcOrd="0" destOrd="0" parTransId="{687DC825-000F-4F8F-9621-019450C2E1B4}" sibTransId="{8C1C84A3-A40E-46BD-8673-066A3E806E00}"/>
    <dgm:cxn modelId="{84BD37E8-2D4F-4AC3-9FD4-5C702521C207}" srcId="{407ABB1E-CB69-44E5-8079-DB7F5955D926}" destId="{EE311834-CE3D-4A55-9D4D-A96BCDC81E92}" srcOrd="1" destOrd="0" parTransId="{E3A0B15D-D4E8-4EAD-93AE-AF2BF4F5C599}" sibTransId="{5FAC5963-D763-437E-BE6A-E5655F86FFF6}"/>
    <dgm:cxn modelId="{68BCA91F-A42C-434B-8EA6-FF8A92064E54}" type="presParOf" srcId="{8F922A75-918E-4329-BF3B-D2BD528FB748}" destId="{9F6FB7D4-A7DB-4FE1-BCFA-12388BA83B94}" srcOrd="0" destOrd="0" presId="urn:microsoft.com/office/officeart/2005/8/layout/hChevron3"/>
    <dgm:cxn modelId="{AF72F3C0-C72C-4FAC-9492-C8F25179E5D5}" type="presParOf" srcId="{8F922A75-918E-4329-BF3B-D2BD528FB748}" destId="{7F30B4BD-7193-4F70-856C-310045958F73}" srcOrd="1" destOrd="0" presId="urn:microsoft.com/office/officeart/2005/8/layout/hChevron3"/>
    <dgm:cxn modelId="{EE1CBCB6-186F-4279-8DF1-443B4239745B}" type="presParOf" srcId="{8F922A75-918E-4329-BF3B-D2BD528FB748}" destId="{A5B28F58-FCCB-4652-9831-B2E54C4E1395}" srcOrd="2" destOrd="0" presId="urn:microsoft.com/office/officeart/2005/8/layout/hChevron3"/>
    <dgm:cxn modelId="{F6CEA96A-8FAB-4ED1-BB7E-068F9F4E2D4B}" type="presParOf" srcId="{8F922A75-918E-4329-BF3B-D2BD528FB748}" destId="{10F7172A-212B-42D7-BA46-1871A9F50DAD}" srcOrd="3" destOrd="0" presId="urn:microsoft.com/office/officeart/2005/8/layout/hChevron3"/>
    <dgm:cxn modelId="{8FDB4AFD-AEFE-466A-8F29-54CEC163480F}" type="presParOf" srcId="{8F922A75-918E-4329-BF3B-D2BD528FB748}" destId="{0B21C990-B5CA-4D4F-9165-6A0EC5A292F4}" srcOrd="4" destOrd="0" presId="urn:microsoft.com/office/officeart/2005/8/layout/hChevron3"/>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407ABB1E-CB69-44E5-8079-DB7F5955D926}" type="doc">
      <dgm:prSet loTypeId="urn:microsoft.com/office/officeart/2005/8/layout/hChevron3"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algn="ctr" rtl="0"/>
          <a:r>
            <a:rPr lang="fr-FR" noProof="0" dirty="0">
              <a:latin typeface="Arial Black" panose="020B0A04020102020204" pitchFamily="34" charset="0"/>
            </a:rPr>
            <a:t>37,40 % de morts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ADC0C510-532C-4AD7-B798-A6F52707C65B}">
      <dgm:prSet/>
      <dgm:spPr/>
      <dgm:t>
        <a:bodyPr rtlCol="0"/>
        <a:lstStyle/>
        <a:p>
          <a:pPr algn="ctr" rtl="0"/>
          <a:r>
            <a:rPr lang="fr-FR" noProof="0" dirty="0">
              <a:latin typeface="Arial Black" panose="020B0A04020102020204" pitchFamily="34" charset="0"/>
            </a:rPr>
            <a:t>75.16 % de morts</a:t>
          </a:r>
        </a:p>
      </dgm:t>
    </dgm:pt>
    <dgm:pt modelId="{08B5FB88-D1E4-46D4-BC97-45DEB7BBCE4A}" type="parTrans" cxnId="{EC0D10C8-0DA2-4535-940D-13AA28B712CC}">
      <dgm:prSet/>
      <dgm:spPr/>
      <dgm:t>
        <a:bodyPr/>
        <a:lstStyle/>
        <a:p>
          <a:endParaRPr lang="fr-FR"/>
        </a:p>
      </dgm:t>
    </dgm:pt>
    <dgm:pt modelId="{0C871FEF-9378-4EEB-AC7D-2CB55C646AB1}" type="sibTrans" cxnId="{EC0D10C8-0DA2-4535-940D-13AA28B712CC}">
      <dgm:prSet/>
      <dgm:spPr/>
      <dgm:t>
        <a:bodyPr/>
        <a:lstStyle/>
        <a:p>
          <a:endParaRPr lang="fr-FR"/>
        </a:p>
      </dgm:t>
    </dgm:pt>
    <dgm:pt modelId="{A22B4BF8-B23A-4F07-9AA3-610375B66188}">
      <dgm:prSet/>
      <dgm:spPr/>
      <dgm:t>
        <a:bodyPr rtlCol="0"/>
        <a:lstStyle/>
        <a:p>
          <a:pPr algn="ctr" rtl="0"/>
          <a:r>
            <a:rPr lang="fr-FR" noProof="0" dirty="0">
              <a:latin typeface="Arial Black" panose="020B0A04020102020204" pitchFamily="34" charset="0"/>
            </a:rPr>
            <a:t>52,72 % de morts</a:t>
          </a:r>
        </a:p>
      </dgm:t>
    </dgm:pt>
    <dgm:pt modelId="{1DDD5AF0-9461-472B-A4D8-43F568435E87}" type="parTrans" cxnId="{F78DB815-C15E-4CD1-B057-EAD177CBA1CB}">
      <dgm:prSet/>
      <dgm:spPr/>
    </dgm:pt>
    <dgm:pt modelId="{F2112778-3197-4E14-99D4-A9A33E4C4BA6}" type="sibTrans" cxnId="{F78DB815-C15E-4CD1-B057-EAD177CBA1CB}">
      <dgm:prSet/>
      <dgm:spPr/>
    </dgm:pt>
    <dgm:pt modelId="{8F922A75-918E-4329-BF3B-D2BD528FB748}" type="pres">
      <dgm:prSet presAssocID="{407ABB1E-CB69-44E5-8079-DB7F5955D926}" presName="Name0" presStyleCnt="0">
        <dgm:presLayoutVars>
          <dgm:dir/>
          <dgm:resizeHandles val="exact"/>
        </dgm:presLayoutVars>
      </dgm:prSet>
      <dgm:spPr/>
    </dgm:pt>
    <dgm:pt modelId="{9F6FB7D4-A7DB-4FE1-BCFA-12388BA83B94}" type="pres">
      <dgm:prSet presAssocID="{611E47AF-C61B-4BA4-844A-26AB3FDEEF30}" presName="parTxOnly" presStyleLbl="node1" presStyleIdx="0" presStyleCnt="3">
        <dgm:presLayoutVars>
          <dgm:bulletEnabled val="1"/>
        </dgm:presLayoutVars>
      </dgm:prSet>
      <dgm:spPr/>
    </dgm:pt>
    <dgm:pt modelId="{7F30B4BD-7193-4F70-856C-310045958F73}" type="pres">
      <dgm:prSet presAssocID="{8C1C84A3-A40E-46BD-8673-066A3E806E00}" presName="parSpace" presStyleCnt="0"/>
      <dgm:spPr/>
    </dgm:pt>
    <dgm:pt modelId="{64D26457-0188-441F-B78C-444B4F5D2E7F}" type="pres">
      <dgm:prSet presAssocID="{A22B4BF8-B23A-4F07-9AA3-610375B66188}" presName="parTxOnly" presStyleLbl="node1" presStyleIdx="1" presStyleCnt="3">
        <dgm:presLayoutVars>
          <dgm:bulletEnabled val="1"/>
        </dgm:presLayoutVars>
      </dgm:prSet>
      <dgm:spPr/>
    </dgm:pt>
    <dgm:pt modelId="{30EC149C-87F3-41C7-818B-5A8D9BF40E92}" type="pres">
      <dgm:prSet presAssocID="{F2112778-3197-4E14-99D4-A9A33E4C4BA6}" presName="parSpace" presStyleCnt="0"/>
      <dgm:spPr/>
    </dgm:pt>
    <dgm:pt modelId="{0B21C990-B5CA-4D4F-9165-6A0EC5A292F4}" type="pres">
      <dgm:prSet presAssocID="{ADC0C510-532C-4AD7-B798-A6F52707C65B}" presName="parTxOnly" presStyleLbl="node1" presStyleIdx="2" presStyleCnt="3">
        <dgm:presLayoutVars>
          <dgm:bulletEnabled val="1"/>
        </dgm:presLayoutVars>
      </dgm:prSet>
      <dgm:spPr/>
    </dgm:pt>
  </dgm:ptLst>
  <dgm:cxnLst>
    <dgm:cxn modelId="{5A4E920D-23DA-4243-8651-1B4D756E0011}" type="presOf" srcId="{ADC0C510-532C-4AD7-B798-A6F52707C65B}" destId="{0B21C990-B5CA-4D4F-9165-6A0EC5A292F4}" srcOrd="0" destOrd="0" presId="urn:microsoft.com/office/officeart/2005/8/layout/hChevron3"/>
    <dgm:cxn modelId="{F78DB815-C15E-4CD1-B057-EAD177CBA1CB}" srcId="{407ABB1E-CB69-44E5-8079-DB7F5955D926}" destId="{A22B4BF8-B23A-4F07-9AA3-610375B66188}" srcOrd="1" destOrd="0" parTransId="{1DDD5AF0-9461-472B-A4D8-43F568435E87}" sibTransId="{F2112778-3197-4E14-99D4-A9A33E4C4BA6}"/>
    <dgm:cxn modelId="{D832B32A-1B56-4F7A-8DDE-CC578AB972CB}" type="presOf" srcId="{407ABB1E-CB69-44E5-8079-DB7F5955D926}" destId="{8F922A75-918E-4329-BF3B-D2BD528FB748}" srcOrd="0" destOrd="0" presId="urn:microsoft.com/office/officeart/2005/8/layout/hChevron3"/>
    <dgm:cxn modelId="{5224D754-2117-4779-9466-3EEDCC0A138D}" type="presOf" srcId="{A22B4BF8-B23A-4F07-9AA3-610375B66188}" destId="{64D26457-0188-441F-B78C-444B4F5D2E7F}" srcOrd="0" destOrd="0" presId="urn:microsoft.com/office/officeart/2005/8/layout/hChevron3"/>
    <dgm:cxn modelId="{5BD61A95-6FB2-4692-942E-8DBDA2A9D387}" type="presOf" srcId="{611E47AF-C61B-4BA4-844A-26AB3FDEEF30}" destId="{9F6FB7D4-A7DB-4FE1-BCFA-12388BA83B94}" srcOrd="0" destOrd="0" presId="urn:microsoft.com/office/officeart/2005/8/layout/hChevron3"/>
    <dgm:cxn modelId="{EC0D10C8-0DA2-4535-940D-13AA28B712CC}" srcId="{407ABB1E-CB69-44E5-8079-DB7F5955D926}" destId="{ADC0C510-532C-4AD7-B798-A6F52707C65B}" srcOrd="2" destOrd="0" parTransId="{08B5FB88-D1E4-46D4-BC97-45DEB7BBCE4A}" sibTransId="{0C871FEF-9378-4EEB-AC7D-2CB55C646AB1}"/>
    <dgm:cxn modelId="{19564FD3-9555-4ACF-8413-DBE46FCAB590}" srcId="{407ABB1E-CB69-44E5-8079-DB7F5955D926}" destId="{611E47AF-C61B-4BA4-844A-26AB3FDEEF30}" srcOrd="0" destOrd="0" parTransId="{687DC825-000F-4F8F-9621-019450C2E1B4}" sibTransId="{8C1C84A3-A40E-46BD-8673-066A3E806E00}"/>
    <dgm:cxn modelId="{68BCA91F-A42C-434B-8EA6-FF8A92064E54}" type="presParOf" srcId="{8F922A75-918E-4329-BF3B-D2BD528FB748}" destId="{9F6FB7D4-A7DB-4FE1-BCFA-12388BA83B94}" srcOrd="0" destOrd="0" presId="urn:microsoft.com/office/officeart/2005/8/layout/hChevron3"/>
    <dgm:cxn modelId="{AF72F3C0-C72C-4FAC-9492-C8F25179E5D5}" type="presParOf" srcId="{8F922A75-918E-4329-BF3B-D2BD528FB748}" destId="{7F30B4BD-7193-4F70-856C-310045958F73}" srcOrd="1" destOrd="0" presId="urn:microsoft.com/office/officeart/2005/8/layout/hChevron3"/>
    <dgm:cxn modelId="{09805704-D8AC-4D64-8435-E42798B0197E}" type="presParOf" srcId="{8F922A75-918E-4329-BF3B-D2BD528FB748}" destId="{64D26457-0188-441F-B78C-444B4F5D2E7F}" srcOrd="2" destOrd="0" presId="urn:microsoft.com/office/officeart/2005/8/layout/hChevron3"/>
    <dgm:cxn modelId="{9CE72BC3-190E-4D3A-BCEB-1C66D1E41164}" type="presParOf" srcId="{8F922A75-918E-4329-BF3B-D2BD528FB748}" destId="{30EC149C-87F3-41C7-818B-5A8D9BF40E92}" srcOrd="3" destOrd="0" presId="urn:microsoft.com/office/officeart/2005/8/layout/hChevron3"/>
    <dgm:cxn modelId="{8FDB4AFD-AEFE-466A-8F29-54CEC163480F}" type="presParOf" srcId="{8F922A75-918E-4329-BF3B-D2BD528FB748}" destId="{0B21C990-B5CA-4D4F-9165-6A0EC5A292F4}" srcOrd="4" destOrd="0" presId="urn:microsoft.com/office/officeart/2005/8/layout/hChevron3"/>
  </dgm:cxnLst>
  <dgm:bg/>
  <dgm:whole/>
  <dgm:extLst>
    <a:ext uri="http://schemas.microsoft.com/office/drawing/2008/diagram">
      <dsp:dataModelExt xmlns:dsp="http://schemas.microsoft.com/office/drawing/2008/diagram" relId="rId2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407ABB1E-CB69-44E5-8079-DB7F5955D926}" type="doc">
      <dgm:prSet loTypeId="urn:microsoft.com/office/officeart/2005/8/layout/StepDownProcess" loCatId="process" qsTypeId="urn:microsoft.com/office/officeart/2005/8/quickstyle/simple2" qsCatId="simple" csTypeId="urn:microsoft.com/office/officeart/2005/8/colors/colorful2" csCatId="colorful" phldr="1"/>
      <dgm:spPr/>
      <dgm:t>
        <a:bodyPr rtlCol="0"/>
        <a:lstStyle/>
        <a:p>
          <a:pPr rtl="0"/>
          <a:endParaRPr lang="en-US"/>
        </a:p>
      </dgm:t>
    </dgm:pt>
    <dgm:pt modelId="{4C1835B3-A325-43B6-B5A2-C2A6A93EE41B}">
      <dgm:prSet/>
      <dgm:spPr/>
      <dgm:t>
        <a:bodyPr/>
        <a:lstStyle/>
        <a:p>
          <a:r>
            <a:rPr lang="fr-FR" dirty="0"/>
            <a:t>En Conclusion</a:t>
          </a:r>
        </a:p>
      </dgm:t>
    </dgm:pt>
    <dgm:pt modelId="{3D0D4667-5B4D-4FE7-975D-A412EF3F209D}" type="parTrans" cxnId="{A00DD93A-2DC6-406C-8420-F0C5AD5FC2FB}">
      <dgm:prSet/>
      <dgm:spPr/>
      <dgm:t>
        <a:bodyPr/>
        <a:lstStyle/>
        <a:p>
          <a:endParaRPr lang="fr-FR"/>
        </a:p>
      </dgm:t>
    </dgm:pt>
    <dgm:pt modelId="{71ECB50C-DBC6-474B-8F9F-14EE222A083A}" type="sibTrans" cxnId="{A00DD93A-2DC6-406C-8420-F0C5AD5FC2FB}">
      <dgm:prSet/>
      <dgm:spPr/>
      <dgm:t>
        <a:bodyPr/>
        <a:lstStyle/>
        <a:p>
          <a:endParaRPr lang="fr-FR"/>
        </a:p>
      </dgm:t>
    </dgm:pt>
    <dgm:pt modelId="{6A7A8154-6550-435A-B57F-1D31E2C0D7D5}">
      <dgm:prSet/>
      <dgm:spPr/>
      <dgm:t>
        <a:bodyPr/>
        <a:lstStyle/>
        <a:p>
          <a:r>
            <a:rPr lang="fr-FR" dirty="0"/>
            <a:t>Pour survivre au naufrage du Titanic</a:t>
          </a:r>
        </a:p>
      </dgm:t>
    </dgm:pt>
    <dgm:pt modelId="{A4783885-9581-42A6-9D57-E61CB8954592}" type="parTrans" cxnId="{F19F0081-6A31-42EC-B5B0-85580AABCCD9}">
      <dgm:prSet/>
      <dgm:spPr/>
      <dgm:t>
        <a:bodyPr/>
        <a:lstStyle/>
        <a:p>
          <a:endParaRPr lang="fr-FR"/>
        </a:p>
      </dgm:t>
    </dgm:pt>
    <dgm:pt modelId="{E0AE88EB-4C48-4CF9-8CBD-B57D37FDEE1C}" type="sibTrans" cxnId="{F19F0081-6A31-42EC-B5B0-85580AABCCD9}">
      <dgm:prSet/>
      <dgm:spPr/>
      <dgm:t>
        <a:bodyPr/>
        <a:lstStyle/>
        <a:p>
          <a:endParaRPr lang="fr-FR"/>
        </a:p>
      </dgm:t>
    </dgm:pt>
    <dgm:pt modelId="{CE21DF60-6793-44BF-B8F7-15C2FEB6594B}">
      <dgm:prSet/>
      <dgm:spPr/>
      <dgm:t>
        <a:bodyPr/>
        <a:lstStyle/>
        <a:p>
          <a:r>
            <a:rPr lang="fr-FR" dirty="0"/>
            <a:t>Il fallait plutôt être une femme de 1</a:t>
          </a:r>
          <a:r>
            <a:rPr lang="fr-FR" baseline="30000" dirty="0"/>
            <a:t>er</a:t>
          </a:r>
          <a:r>
            <a:rPr lang="fr-FR" dirty="0"/>
            <a:t> classe</a:t>
          </a:r>
        </a:p>
      </dgm:t>
    </dgm:pt>
    <dgm:pt modelId="{6E6F1957-2A30-4137-9A58-AD6A609B1042}" type="parTrans" cxnId="{0AB1EC55-4925-45FB-B1E2-77A6E7E2E3B4}">
      <dgm:prSet/>
      <dgm:spPr/>
      <dgm:t>
        <a:bodyPr/>
        <a:lstStyle/>
        <a:p>
          <a:endParaRPr lang="fr-FR"/>
        </a:p>
      </dgm:t>
    </dgm:pt>
    <dgm:pt modelId="{24DFC2CE-6FD3-4E61-AEE2-275E5339590F}" type="sibTrans" cxnId="{0AB1EC55-4925-45FB-B1E2-77A6E7E2E3B4}">
      <dgm:prSet/>
      <dgm:spPr/>
      <dgm:t>
        <a:bodyPr/>
        <a:lstStyle/>
        <a:p>
          <a:endParaRPr lang="fr-FR"/>
        </a:p>
      </dgm:t>
    </dgm:pt>
    <dgm:pt modelId="{AF3052CF-5D80-4B72-BDE2-3B9D8B72EFF3}">
      <dgm:prSet/>
      <dgm:spPr/>
      <dgm:t>
        <a:bodyPr/>
        <a:lstStyle/>
        <a:p>
          <a:r>
            <a:rPr lang="fr-FR" dirty="0"/>
            <a:t>Qu’un homme en 3éme</a:t>
          </a:r>
        </a:p>
      </dgm:t>
    </dgm:pt>
    <dgm:pt modelId="{95391007-7A62-498D-8A3E-24255D4799B3}" type="parTrans" cxnId="{8EE2B261-30CC-4604-80FF-CEAD0792F058}">
      <dgm:prSet/>
      <dgm:spPr/>
      <dgm:t>
        <a:bodyPr/>
        <a:lstStyle/>
        <a:p>
          <a:endParaRPr lang="fr-FR"/>
        </a:p>
      </dgm:t>
    </dgm:pt>
    <dgm:pt modelId="{F1E75BC7-AB39-4164-B4D9-6A15747E16DF}" type="sibTrans" cxnId="{8EE2B261-30CC-4604-80FF-CEAD0792F058}">
      <dgm:prSet/>
      <dgm:spPr/>
      <dgm:t>
        <a:bodyPr/>
        <a:lstStyle/>
        <a:p>
          <a:endParaRPr lang="fr-FR"/>
        </a:p>
      </dgm:t>
    </dgm:pt>
    <dgm:pt modelId="{16557038-E07D-4360-8831-D2C105C1F960}" type="pres">
      <dgm:prSet presAssocID="{407ABB1E-CB69-44E5-8079-DB7F5955D926}" presName="rootnode" presStyleCnt="0">
        <dgm:presLayoutVars>
          <dgm:chMax/>
          <dgm:chPref/>
          <dgm:dir/>
          <dgm:animLvl val="lvl"/>
        </dgm:presLayoutVars>
      </dgm:prSet>
      <dgm:spPr/>
    </dgm:pt>
    <dgm:pt modelId="{D223B6DD-C0EF-4AF0-AC0F-7579FEF2FADD}" type="pres">
      <dgm:prSet presAssocID="{4C1835B3-A325-43B6-B5A2-C2A6A93EE41B}" presName="composite" presStyleCnt="0"/>
      <dgm:spPr/>
    </dgm:pt>
    <dgm:pt modelId="{E5492413-9121-4848-8781-59BAEF846980}" type="pres">
      <dgm:prSet presAssocID="{4C1835B3-A325-43B6-B5A2-C2A6A93EE41B}" presName="bentUpArrow1" presStyleLbl="alignImgPlace1" presStyleIdx="0" presStyleCnt="3"/>
      <dgm:spPr/>
    </dgm:pt>
    <dgm:pt modelId="{D21631EF-7796-49BF-A1AB-04DDE35FF275}" type="pres">
      <dgm:prSet presAssocID="{4C1835B3-A325-43B6-B5A2-C2A6A93EE41B}" presName="ParentText" presStyleLbl="node1" presStyleIdx="0" presStyleCnt="4">
        <dgm:presLayoutVars>
          <dgm:chMax val="1"/>
          <dgm:chPref val="1"/>
          <dgm:bulletEnabled val="1"/>
        </dgm:presLayoutVars>
      </dgm:prSet>
      <dgm:spPr/>
    </dgm:pt>
    <dgm:pt modelId="{93394D3C-8DDF-4149-9FBF-ACCD0DE17A38}" type="pres">
      <dgm:prSet presAssocID="{4C1835B3-A325-43B6-B5A2-C2A6A93EE41B}" presName="ChildText" presStyleLbl="revTx" presStyleIdx="0" presStyleCnt="3">
        <dgm:presLayoutVars>
          <dgm:chMax val="0"/>
          <dgm:chPref val="0"/>
          <dgm:bulletEnabled val="1"/>
        </dgm:presLayoutVars>
      </dgm:prSet>
      <dgm:spPr/>
    </dgm:pt>
    <dgm:pt modelId="{58200CD2-D6E9-4B43-BA14-E393CFD2D218}" type="pres">
      <dgm:prSet presAssocID="{71ECB50C-DBC6-474B-8F9F-14EE222A083A}" presName="sibTrans" presStyleCnt="0"/>
      <dgm:spPr/>
    </dgm:pt>
    <dgm:pt modelId="{41B2FEC0-0D8E-4C47-9281-8FAEF4819492}" type="pres">
      <dgm:prSet presAssocID="{6A7A8154-6550-435A-B57F-1D31E2C0D7D5}" presName="composite" presStyleCnt="0"/>
      <dgm:spPr/>
    </dgm:pt>
    <dgm:pt modelId="{77D987C4-7035-466A-AAA3-2520AC2923BE}" type="pres">
      <dgm:prSet presAssocID="{6A7A8154-6550-435A-B57F-1D31E2C0D7D5}" presName="bentUpArrow1" presStyleLbl="alignImgPlace1" presStyleIdx="1" presStyleCnt="3"/>
      <dgm:spPr/>
    </dgm:pt>
    <dgm:pt modelId="{42B78679-0000-4BE1-89A1-06BDA73C8F39}" type="pres">
      <dgm:prSet presAssocID="{6A7A8154-6550-435A-B57F-1D31E2C0D7D5}" presName="ParentText" presStyleLbl="node1" presStyleIdx="1" presStyleCnt="4">
        <dgm:presLayoutVars>
          <dgm:chMax val="1"/>
          <dgm:chPref val="1"/>
          <dgm:bulletEnabled val="1"/>
        </dgm:presLayoutVars>
      </dgm:prSet>
      <dgm:spPr/>
    </dgm:pt>
    <dgm:pt modelId="{2319B9C6-E444-46AA-85DA-1A3A78050A6F}" type="pres">
      <dgm:prSet presAssocID="{6A7A8154-6550-435A-B57F-1D31E2C0D7D5}" presName="ChildText" presStyleLbl="revTx" presStyleIdx="1" presStyleCnt="3">
        <dgm:presLayoutVars>
          <dgm:chMax val="0"/>
          <dgm:chPref val="0"/>
          <dgm:bulletEnabled val="1"/>
        </dgm:presLayoutVars>
      </dgm:prSet>
      <dgm:spPr/>
    </dgm:pt>
    <dgm:pt modelId="{C3C04D0D-A8F6-4098-A4FB-1C1164328A68}" type="pres">
      <dgm:prSet presAssocID="{E0AE88EB-4C48-4CF9-8CBD-B57D37FDEE1C}" presName="sibTrans" presStyleCnt="0"/>
      <dgm:spPr/>
    </dgm:pt>
    <dgm:pt modelId="{97B458D8-9E32-4B37-976B-74DB5D6C2C3C}" type="pres">
      <dgm:prSet presAssocID="{CE21DF60-6793-44BF-B8F7-15C2FEB6594B}" presName="composite" presStyleCnt="0"/>
      <dgm:spPr/>
    </dgm:pt>
    <dgm:pt modelId="{0C932973-4211-44EB-979B-082FDF4ECE34}" type="pres">
      <dgm:prSet presAssocID="{CE21DF60-6793-44BF-B8F7-15C2FEB6594B}" presName="bentUpArrow1" presStyleLbl="alignImgPlace1" presStyleIdx="2" presStyleCnt="3"/>
      <dgm:spPr/>
    </dgm:pt>
    <dgm:pt modelId="{E99830BC-D749-42CF-B677-A9893E0C94BD}" type="pres">
      <dgm:prSet presAssocID="{CE21DF60-6793-44BF-B8F7-15C2FEB6594B}" presName="ParentText" presStyleLbl="node1" presStyleIdx="2" presStyleCnt="4">
        <dgm:presLayoutVars>
          <dgm:chMax val="1"/>
          <dgm:chPref val="1"/>
          <dgm:bulletEnabled val="1"/>
        </dgm:presLayoutVars>
      </dgm:prSet>
      <dgm:spPr/>
    </dgm:pt>
    <dgm:pt modelId="{B646BBB8-71F2-4188-BC11-399763F45BE1}" type="pres">
      <dgm:prSet presAssocID="{CE21DF60-6793-44BF-B8F7-15C2FEB6594B}" presName="ChildText" presStyleLbl="revTx" presStyleIdx="2" presStyleCnt="3">
        <dgm:presLayoutVars>
          <dgm:chMax val="0"/>
          <dgm:chPref val="0"/>
          <dgm:bulletEnabled val="1"/>
        </dgm:presLayoutVars>
      </dgm:prSet>
      <dgm:spPr/>
    </dgm:pt>
    <dgm:pt modelId="{CA47832E-DF2B-440B-AF87-03CF221B01ED}" type="pres">
      <dgm:prSet presAssocID="{24DFC2CE-6FD3-4E61-AEE2-275E5339590F}" presName="sibTrans" presStyleCnt="0"/>
      <dgm:spPr/>
    </dgm:pt>
    <dgm:pt modelId="{78F556C0-15CD-40FE-BA7A-9897B612266E}" type="pres">
      <dgm:prSet presAssocID="{AF3052CF-5D80-4B72-BDE2-3B9D8B72EFF3}" presName="composite" presStyleCnt="0"/>
      <dgm:spPr/>
    </dgm:pt>
    <dgm:pt modelId="{13F91AE0-FDFC-4B75-9289-43BDCEC9C00B}" type="pres">
      <dgm:prSet presAssocID="{AF3052CF-5D80-4B72-BDE2-3B9D8B72EFF3}" presName="ParentText" presStyleLbl="node1" presStyleIdx="3" presStyleCnt="4">
        <dgm:presLayoutVars>
          <dgm:chMax val="1"/>
          <dgm:chPref val="1"/>
          <dgm:bulletEnabled val="1"/>
        </dgm:presLayoutVars>
      </dgm:prSet>
      <dgm:spPr/>
    </dgm:pt>
  </dgm:ptLst>
  <dgm:cxnLst>
    <dgm:cxn modelId="{837F0813-29A5-4958-B985-FAE217346E97}" type="presOf" srcId="{6A7A8154-6550-435A-B57F-1D31E2C0D7D5}" destId="{42B78679-0000-4BE1-89A1-06BDA73C8F39}" srcOrd="0" destOrd="0" presId="urn:microsoft.com/office/officeart/2005/8/layout/StepDownProcess"/>
    <dgm:cxn modelId="{A00DD93A-2DC6-406C-8420-F0C5AD5FC2FB}" srcId="{407ABB1E-CB69-44E5-8079-DB7F5955D926}" destId="{4C1835B3-A325-43B6-B5A2-C2A6A93EE41B}" srcOrd="0" destOrd="0" parTransId="{3D0D4667-5B4D-4FE7-975D-A412EF3F209D}" sibTransId="{71ECB50C-DBC6-474B-8F9F-14EE222A083A}"/>
    <dgm:cxn modelId="{8EE2B261-30CC-4604-80FF-CEAD0792F058}" srcId="{407ABB1E-CB69-44E5-8079-DB7F5955D926}" destId="{AF3052CF-5D80-4B72-BDE2-3B9D8B72EFF3}" srcOrd="3" destOrd="0" parTransId="{95391007-7A62-498D-8A3E-24255D4799B3}" sibTransId="{F1E75BC7-AB39-4164-B4D9-6A15747E16DF}"/>
    <dgm:cxn modelId="{D4B93442-0F2C-4020-9557-40476D3E96B8}" type="presOf" srcId="{407ABB1E-CB69-44E5-8079-DB7F5955D926}" destId="{16557038-E07D-4360-8831-D2C105C1F960}" srcOrd="0" destOrd="0" presId="urn:microsoft.com/office/officeart/2005/8/layout/StepDownProcess"/>
    <dgm:cxn modelId="{0996EC65-418C-45F5-8962-5E8FE93CE279}" type="presOf" srcId="{4C1835B3-A325-43B6-B5A2-C2A6A93EE41B}" destId="{D21631EF-7796-49BF-A1AB-04DDE35FF275}" srcOrd="0" destOrd="0" presId="urn:microsoft.com/office/officeart/2005/8/layout/StepDownProcess"/>
    <dgm:cxn modelId="{2E7AC548-1E1F-4151-B4A3-8026326B820B}" type="presOf" srcId="{CE21DF60-6793-44BF-B8F7-15C2FEB6594B}" destId="{E99830BC-D749-42CF-B677-A9893E0C94BD}" srcOrd="0" destOrd="0" presId="urn:microsoft.com/office/officeart/2005/8/layout/StepDownProcess"/>
    <dgm:cxn modelId="{0FEB526D-A635-4770-A8D8-B262B5F6AA1E}" type="presOf" srcId="{AF3052CF-5D80-4B72-BDE2-3B9D8B72EFF3}" destId="{13F91AE0-FDFC-4B75-9289-43BDCEC9C00B}" srcOrd="0" destOrd="0" presId="urn:microsoft.com/office/officeart/2005/8/layout/StepDownProcess"/>
    <dgm:cxn modelId="{0AB1EC55-4925-45FB-B1E2-77A6E7E2E3B4}" srcId="{407ABB1E-CB69-44E5-8079-DB7F5955D926}" destId="{CE21DF60-6793-44BF-B8F7-15C2FEB6594B}" srcOrd="2" destOrd="0" parTransId="{6E6F1957-2A30-4137-9A58-AD6A609B1042}" sibTransId="{24DFC2CE-6FD3-4E61-AEE2-275E5339590F}"/>
    <dgm:cxn modelId="{F19F0081-6A31-42EC-B5B0-85580AABCCD9}" srcId="{407ABB1E-CB69-44E5-8079-DB7F5955D926}" destId="{6A7A8154-6550-435A-B57F-1D31E2C0D7D5}" srcOrd="1" destOrd="0" parTransId="{A4783885-9581-42A6-9D57-E61CB8954592}" sibTransId="{E0AE88EB-4C48-4CF9-8CBD-B57D37FDEE1C}"/>
    <dgm:cxn modelId="{166F8817-44C0-46C9-AD16-6F0FCB6B4147}" type="presParOf" srcId="{16557038-E07D-4360-8831-D2C105C1F960}" destId="{D223B6DD-C0EF-4AF0-AC0F-7579FEF2FADD}" srcOrd="0" destOrd="0" presId="urn:microsoft.com/office/officeart/2005/8/layout/StepDownProcess"/>
    <dgm:cxn modelId="{D73B9127-7DA5-4640-99E5-4DCA77A28EDF}" type="presParOf" srcId="{D223B6DD-C0EF-4AF0-AC0F-7579FEF2FADD}" destId="{E5492413-9121-4848-8781-59BAEF846980}" srcOrd="0" destOrd="0" presId="urn:microsoft.com/office/officeart/2005/8/layout/StepDownProcess"/>
    <dgm:cxn modelId="{719425DA-3424-486E-B015-5CFABB615C5D}" type="presParOf" srcId="{D223B6DD-C0EF-4AF0-AC0F-7579FEF2FADD}" destId="{D21631EF-7796-49BF-A1AB-04DDE35FF275}" srcOrd="1" destOrd="0" presId="urn:microsoft.com/office/officeart/2005/8/layout/StepDownProcess"/>
    <dgm:cxn modelId="{C65D4891-4ED4-4009-8990-2531A087BD3E}" type="presParOf" srcId="{D223B6DD-C0EF-4AF0-AC0F-7579FEF2FADD}" destId="{93394D3C-8DDF-4149-9FBF-ACCD0DE17A38}" srcOrd="2" destOrd="0" presId="urn:microsoft.com/office/officeart/2005/8/layout/StepDownProcess"/>
    <dgm:cxn modelId="{8D19600F-5482-4AAD-AFA5-CDCB6CE1EBA4}" type="presParOf" srcId="{16557038-E07D-4360-8831-D2C105C1F960}" destId="{58200CD2-D6E9-4B43-BA14-E393CFD2D218}" srcOrd="1" destOrd="0" presId="urn:microsoft.com/office/officeart/2005/8/layout/StepDownProcess"/>
    <dgm:cxn modelId="{C664BEA2-69EF-40A7-8147-108694397BD6}" type="presParOf" srcId="{16557038-E07D-4360-8831-D2C105C1F960}" destId="{41B2FEC0-0D8E-4C47-9281-8FAEF4819492}" srcOrd="2" destOrd="0" presId="urn:microsoft.com/office/officeart/2005/8/layout/StepDownProcess"/>
    <dgm:cxn modelId="{3F790B28-0E0E-4921-A7FA-7112336D8F48}" type="presParOf" srcId="{41B2FEC0-0D8E-4C47-9281-8FAEF4819492}" destId="{77D987C4-7035-466A-AAA3-2520AC2923BE}" srcOrd="0" destOrd="0" presId="urn:microsoft.com/office/officeart/2005/8/layout/StepDownProcess"/>
    <dgm:cxn modelId="{334D5843-4EE0-453D-A514-DA06E763ED1F}" type="presParOf" srcId="{41B2FEC0-0D8E-4C47-9281-8FAEF4819492}" destId="{42B78679-0000-4BE1-89A1-06BDA73C8F39}" srcOrd="1" destOrd="0" presId="urn:microsoft.com/office/officeart/2005/8/layout/StepDownProcess"/>
    <dgm:cxn modelId="{82290480-37DC-4976-9608-BAC9E6845E9A}" type="presParOf" srcId="{41B2FEC0-0D8E-4C47-9281-8FAEF4819492}" destId="{2319B9C6-E444-46AA-85DA-1A3A78050A6F}" srcOrd="2" destOrd="0" presId="urn:microsoft.com/office/officeart/2005/8/layout/StepDownProcess"/>
    <dgm:cxn modelId="{019CBB0C-A820-4086-A0B7-F5F53089BAF9}" type="presParOf" srcId="{16557038-E07D-4360-8831-D2C105C1F960}" destId="{C3C04D0D-A8F6-4098-A4FB-1C1164328A68}" srcOrd="3" destOrd="0" presId="urn:microsoft.com/office/officeart/2005/8/layout/StepDownProcess"/>
    <dgm:cxn modelId="{4BC38E0C-F9B6-4269-A926-27A774033D2D}" type="presParOf" srcId="{16557038-E07D-4360-8831-D2C105C1F960}" destId="{97B458D8-9E32-4B37-976B-74DB5D6C2C3C}" srcOrd="4" destOrd="0" presId="urn:microsoft.com/office/officeart/2005/8/layout/StepDownProcess"/>
    <dgm:cxn modelId="{255298A2-BBDA-469B-BEA8-0F956FFAEB97}" type="presParOf" srcId="{97B458D8-9E32-4B37-976B-74DB5D6C2C3C}" destId="{0C932973-4211-44EB-979B-082FDF4ECE34}" srcOrd="0" destOrd="0" presId="urn:microsoft.com/office/officeart/2005/8/layout/StepDownProcess"/>
    <dgm:cxn modelId="{F8894D99-6E56-4503-A0C8-9031F23FF679}" type="presParOf" srcId="{97B458D8-9E32-4B37-976B-74DB5D6C2C3C}" destId="{E99830BC-D749-42CF-B677-A9893E0C94BD}" srcOrd="1" destOrd="0" presId="urn:microsoft.com/office/officeart/2005/8/layout/StepDownProcess"/>
    <dgm:cxn modelId="{CB8EEB1B-302F-4B5A-8572-F874B91944F9}" type="presParOf" srcId="{97B458D8-9E32-4B37-976B-74DB5D6C2C3C}" destId="{B646BBB8-71F2-4188-BC11-399763F45BE1}" srcOrd="2" destOrd="0" presId="urn:microsoft.com/office/officeart/2005/8/layout/StepDownProcess"/>
    <dgm:cxn modelId="{A72442A4-0670-4D74-B8DC-94E38D14AC3A}" type="presParOf" srcId="{16557038-E07D-4360-8831-D2C105C1F960}" destId="{CA47832E-DF2B-440B-AF87-03CF221B01ED}" srcOrd="5" destOrd="0" presId="urn:microsoft.com/office/officeart/2005/8/layout/StepDownProcess"/>
    <dgm:cxn modelId="{08307035-E0AF-461E-BF20-EB532EA97B87}" type="presParOf" srcId="{16557038-E07D-4360-8831-D2C105C1F960}" destId="{78F556C0-15CD-40FE-BA7A-9897B612266E}" srcOrd="6" destOrd="0" presId="urn:microsoft.com/office/officeart/2005/8/layout/StepDownProcess"/>
    <dgm:cxn modelId="{BF8C65F9-0F2C-4BC2-AB11-063D1F3FBC9D}" type="presParOf" srcId="{78F556C0-15CD-40FE-BA7A-9897B612266E}" destId="{13F91AE0-FDFC-4B75-9289-43BDCEC9C00B}"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7ABB1E-CB69-44E5-8079-DB7F5955D926}" type="doc">
      <dgm:prSet loTypeId="urn:microsoft.com/office/officeart/2005/8/layout/process3"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algn="ctr" rtl="0"/>
          <a:r>
            <a:rPr lang="fr-FR" noProof="0" dirty="0">
              <a:latin typeface="Arial Black" panose="020B0A04020102020204" pitchFamily="34" charset="0"/>
            </a:rPr>
            <a:t>891  Passagers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1D42E346-F6FB-4880-9769-ADD02C578B5F}">
      <dgm:prSet/>
      <dgm:spPr/>
      <dgm:t>
        <a:bodyPr rtlCol="0"/>
        <a:lstStyle/>
        <a:p>
          <a:pPr algn="ctr" rtl="0"/>
          <a:r>
            <a:rPr lang="fr-FR" noProof="0" dirty="0">
              <a:latin typeface="Arial Black" panose="020B0A04020102020204" pitchFamily="34" charset="0"/>
            </a:rPr>
            <a:t>577   Hommes</a:t>
          </a:r>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5DA95C0A-A1DC-413D-BDF4-CBAD197E4673}">
      <dgm:prSet/>
      <dgm:spPr/>
      <dgm:t>
        <a:bodyPr rtlCol="0"/>
        <a:lstStyle/>
        <a:p>
          <a:pPr algn="ctr" rtl="0"/>
          <a:r>
            <a:rPr lang="fr-FR" noProof="0" dirty="0">
              <a:latin typeface="Arial Black" panose="020B0A04020102020204" pitchFamily="34" charset="0"/>
            </a:rPr>
            <a:t>314   Femmes</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6586A170-8336-49FE-9FF0-D4AC77D95B19}">
      <dgm:prSet/>
      <dgm:spPr/>
      <dgm:t>
        <a:bodyPr rtlCol="0"/>
        <a:lstStyle/>
        <a:p>
          <a:pPr algn="ctr" rtl="0"/>
          <a:r>
            <a:rPr lang="fr-FR" noProof="0" dirty="0">
              <a:latin typeface="Arial Black" panose="020B0A04020102020204" pitchFamily="34" charset="0"/>
            </a:rPr>
            <a:t>184 en 2</a:t>
          </a:r>
          <a:r>
            <a:rPr lang="fr-FR" baseline="30000" noProof="0" dirty="0">
              <a:latin typeface="Arial Black" panose="020B0A04020102020204" pitchFamily="34" charset="0"/>
            </a:rPr>
            <a:t>nd</a:t>
          </a:r>
          <a:r>
            <a:rPr lang="fr-FR" noProof="0" dirty="0">
              <a:latin typeface="Arial Black" panose="020B0A04020102020204" pitchFamily="34" charset="0"/>
            </a:rPr>
            <a:t> Classes</a:t>
          </a:r>
        </a:p>
      </dgm:t>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ADF04087-618C-4072-83C4-24559DCCD84E}">
      <dgm:prSet/>
      <dgm:spPr/>
      <dgm:t>
        <a:bodyPr rtlCol="0"/>
        <a:lstStyle/>
        <a:p>
          <a:pPr algn="ctr" rtl="0"/>
          <a:r>
            <a:rPr lang="fr-FR" noProof="0" dirty="0">
              <a:latin typeface="Arial Black" panose="020B0A04020102020204" pitchFamily="34" charset="0"/>
            </a:rPr>
            <a:t>491 en 3éme Classes</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FDEAF898-AF62-419E-9B15-AB5EC1BC97F9}">
      <dgm:prSet/>
      <dgm:spPr/>
      <dgm:t>
        <a:bodyPr rtlCol="0"/>
        <a:lstStyle/>
        <a:p>
          <a:pPr algn="ctr" rtl="0"/>
          <a:r>
            <a:rPr lang="fr-FR" noProof="0" dirty="0">
              <a:latin typeface="Arial Black" panose="020B0A04020102020204" pitchFamily="34" charset="0"/>
            </a:rPr>
            <a:t>216 en 1</a:t>
          </a:r>
          <a:r>
            <a:rPr lang="fr-FR" baseline="30000" noProof="0" dirty="0">
              <a:latin typeface="Arial Black" panose="020B0A04020102020204" pitchFamily="34" charset="0"/>
            </a:rPr>
            <a:t>er</a:t>
          </a:r>
          <a:r>
            <a:rPr lang="fr-FR" noProof="0" dirty="0">
              <a:latin typeface="Arial Black" panose="020B0A04020102020204" pitchFamily="34" charset="0"/>
            </a:rPr>
            <a:t> Classes</a:t>
          </a:r>
        </a:p>
      </dgm:t>
    </dgm:pt>
    <dgm:pt modelId="{20B5EC7E-E611-45BE-A495-7A9FC04993D8}" type="parTrans" cxnId="{2EC02773-A1B8-4048-9510-2D266406C27C}">
      <dgm:prSet/>
      <dgm:spPr/>
      <dgm:t>
        <a:bodyPr/>
        <a:lstStyle/>
        <a:p>
          <a:endParaRPr lang="fr-FR"/>
        </a:p>
      </dgm:t>
    </dgm:pt>
    <dgm:pt modelId="{9D57BA3C-A639-4809-84B4-FCEB5B7B52F3}" type="sibTrans" cxnId="{2EC02773-A1B8-4048-9510-2D266406C27C}">
      <dgm:prSet/>
      <dgm:spPr/>
      <dgm:t>
        <a:bodyPr/>
        <a:lstStyle/>
        <a:p>
          <a:endParaRPr lang="fr-FR"/>
        </a:p>
      </dgm:t>
    </dgm:pt>
    <dgm:pt modelId="{6FA63B2F-B249-452B-A005-BE35009DAF50}">
      <dgm:prSet/>
      <dgm:spPr/>
      <dgm:t>
        <a:bodyPr rtlCol="0"/>
        <a:lstStyle/>
        <a:p>
          <a:pPr algn="ctr" rtl="0"/>
          <a:r>
            <a:rPr lang="fr-FR" noProof="0" dirty="0">
              <a:latin typeface="Arial Black" panose="020B0A04020102020204" pitchFamily="34" charset="0"/>
            </a:rPr>
            <a:t> 64.16 %</a:t>
          </a:r>
        </a:p>
      </dgm:t>
    </dgm:pt>
    <dgm:pt modelId="{A9C11719-848D-467D-B52E-E2527017DA7A}" type="parTrans" cxnId="{50F3BB19-8F05-4163-AF29-863D588ADEDC}">
      <dgm:prSet/>
      <dgm:spPr/>
      <dgm:t>
        <a:bodyPr/>
        <a:lstStyle/>
        <a:p>
          <a:endParaRPr lang="fr-FR"/>
        </a:p>
      </dgm:t>
    </dgm:pt>
    <dgm:pt modelId="{43C1A6BD-FC1E-4128-AD6E-942805C80442}" type="sibTrans" cxnId="{50F3BB19-8F05-4163-AF29-863D588ADEDC}">
      <dgm:prSet/>
      <dgm:spPr/>
      <dgm:t>
        <a:bodyPr/>
        <a:lstStyle/>
        <a:p>
          <a:endParaRPr lang="fr-FR"/>
        </a:p>
      </dgm:t>
    </dgm:pt>
    <dgm:pt modelId="{C0EB5394-BF3C-4769-B0F9-E9CE55BD78C4}">
      <dgm:prSet/>
      <dgm:spPr/>
      <dgm:t>
        <a:bodyPr rtlCol="0"/>
        <a:lstStyle/>
        <a:p>
          <a:pPr algn="ctr" rtl="0"/>
          <a:r>
            <a:rPr lang="fr-FR" noProof="0" dirty="0">
              <a:latin typeface="Arial Black" panose="020B0A04020102020204" pitchFamily="34" charset="0"/>
            </a:rPr>
            <a:t>35,24%</a:t>
          </a:r>
        </a:p>
      </dgm:t>
    </dgm:pt>
    <dgm:pt modelId="{3ADC49DF-5876-4BEA-B3A8-2073277FB8D6}" type="parTrans" cxnId="{B416B7CA-4CB5-4C31-959C-049EF2F84F04}">
      <dgm:prSet/>
      <dgm:spPr/>
      <dgm:t>
        <a:bodyPr/>
        <a:lstStyle/>
        <a:p>
          <a:endParaRPr lang="fr-FR"/>
        </a:p>
      </dgm:t>
    </dgm:pt>
    <dgm:pt modelId="{A1B1D5C0-27FD-4F5C-9653-B80E1A62275B}" type="sibTrans" cxnId="{B416B7CA-4CB5-4C31-959C-049EF2F84F04}">
      <dgm:prSet/>
      <dgm:spPr/>
      <dgm:t>
        <a:bodyPr/>
        <a:lstStyle/>
        <a:p>
          <a:endParaRPr lang="fr-FR"/>
        </a:p>
      </dgm:t>
    </dgm:pt>
    <dgm:pt modelId="{7C04E8C8-D36B-46B4-B263-EE38D8A73A33}">
      <dgm:prSet/>
      <dgm:spPr/>
      <dgm:t>
        <a:bodyPr rtlCol="0"/>
        <a:lstStyle/>
        <a:p>
          <a:pPr algn="ctr" rtl="0"/>
          <a:r>
            <a:rPr lang="fr-FR" noProof="0" dirty="0">
              <a:latin typeface="Arial Black" panose="020B0A04020102020204" pitchFamily="34" charset="0"/>
            </a:rPr>
            <a:t>55,11%</a:t>
          </a:r>
        </a:p>
      </dgm:t>
    </dgm:pt>
    <dgm:pt modelId="{ED5FAB76-3ADB-486B-B1FE-18444484531B}" type="parTrans" cxnId="{7980F24F-015B-4533-A89F-1C569574322C}">
      <dgm:prSet/>
      <dgm:spPr/>
      <dgm:t>
        <a:bodyPr/>
        <a:lstStyle/>
        <a:p>
          <a:endParaRPr lang="fr-FR"/>
        </a:p>
      </dgm:t>
    </dgm:pt>
    <dgm:pt modelId="{0981D1F4-E996-4C29-B476-F4DAAB473842}" type="sibTrans" cxnId="{7980F24F-015B-4533-A89F-1C569574322C}">
      <dgm:prSet/>
      <dgm:spPr/>
      <dgm:t>
        <a:bodyPr/>
        <a:lstStyle/>
        <a:p>
          <a:endParaRPr lang="fr-FR"/>
        </a:p>
      </dgm:t>
    </dgm:pt>
    <dgm:pt modelId="{7F3214EA-57BF-4A7D-B55C-701188881C82}">
      <dgm:prSet/>
      <dgm:spPr/>
      <dgm:t>
        <a:bodyPr rtlCol="0"/>
        <a:lstStyle/>
        <a:p>
          <a:pPr algn="ctr" rtl="0"/>
          <a:r>
            <a:rPr lang="fr-FR" noProof="0" dirty="0">
              <a:latin typeface="Arial Black" panose="020B0A04020102020204" pitchFamily="34" charset="0"/>
            </a:rPr>
            <a:t>20,65%</a:t>
          </a:r>
        </a:p>
      </dgm:t>
    </dgm:pt>
    <dgm:pt modelId="{98F7FF55-F2C6-4116-917D-F4D13B1D3A41}" type="parTrans" cxnId="{D41DD903-95EF-4D48-8EDC-6A7A7F388C97}">
      <dgm:prSet/>
      <dgm:spPr/>
      <dgm:t>
        <a:bodyPr/>
        <a:lstStyle/>
        <a:p>
          <a:endParaRPr lang="fr-FR"/>
        </a:p>
      </dgm:t>
    </dgm:pt>
    <dgm:pt modelId="{D1B23490-1E14-4BD2-BBEF-D81C4585D361}" type="sibTrans" cxnId="{D41DD903-95EF-4D48-8EDC-6A7A7F388C97}">
      <dgm:prSet/>
      <dgm:spPr/>
      <dgm:t>
        <a:bodyPr/>
        <a:lstStyle/>
        <a:p>
          <a:endParaRPr lang="fr-FR"/>
        </a:p>
      </dgm:t>
    </dgm:pt>
    <dgm:pt modelId="{EE174024-427A-42E5-9E0F-3D0CA83CD102}">
      <dgm:prSet/>
      <dgm:spPr/>
      <dgm:t>
        <a:bodyPr rtlCol="0"/>
        <a:lstStyle/>
        <a:p>
          <a:pPr algn="ctr" rtl="0"/>
          <a:r>
            <a:rPr lang="fr-FR" noProof="0" dirty="0">
              <a:latin typeface="Arial Black" panose="020B0A04020102020204" pitchFamily="34" charset="0"/>
            </a:rPr>
            <a:t>24,24%</a:t>
          </a:r>
        </a:p>
      </dgm:t>
    </dgm:pt>
    <dgm:pt modelId="{E6D576C0-5C1D-4850-B3D2-A57F66E2D93A}" type="parTrans" cxnId="{C8CF5013-97B4-4DBA-AD03-E9983628A757}">
      <dgm:prSet/>
      <dgm:spPr/>
      <dgm:t>
        <a:bodyPr/>
        <a:lstStyle/>
        <a:p>
          <a:endParaRPr lang="fr-FR"/>
        </a:p>
      </dgm:t>
    </dgm:pt>
    <dgm:pt modelId="{EC616C24-E08B-4F3E-BA08-F8AD377A0352}" type="sibTrans" cxnId="{C8CF5013-97B4-4DBA-AD03-E9983628A757}">
      <dgm:prSet/>
      <dgm:spPr/>
      <dgm:t>
        <a:bodyPr/>
        <a:lstStyle/>
        <a:p>
          <a:endParaRPr lang="fr-FR"/>
        </a:p>
      </dgm:t>
    </dgm:pt>
    <dgm:pt modelId="{929AC38B-CF1A-4F27-A823-23D4BA155C82}">
      <dgm:prSet/>
      <dgm:spPr/>
      <dgm:t>
        <a:bodyPr rtlCol="0"/>
        <a:lstStyle/>
        <a:p>
          <a:pPr algn="ctr" rtl="0"/>
          <a:r>
            <a:rPr lang="fr-FR" noProof="0" dirty="0">
              <a:latin typeface="Arial Black" panose="020B0A04020102020204" pitchFamily="34" charset="0"/>
            </a:rPr>
            <a:t>100%</a:t>
          </a:r>
        </a:p>
      </dgm:t>
    </dgm:pt>
    <dgm:pt modelId="{0BB95806-ECA1-4FC9-8D78-B4F3A8B0C65E}" type="parTrans" cxnId="{E187A702-D042-4552-BB3B-CAA375ED32E4}">
      <dgm:prSet/>
      <dgm:spPr/>
      <dgm:t>
        <a:bodyPr/>
        <a:lstStyle/>
        <a:p>
          <a:endParaRPr lang="fr-FR"/>
        </a:p>
      </dgm:t>
    </dgm:pt>
    <dgm:pt modelId="{3FC65487-FB38-4173-B4C8-D21D164862E0}" type="sibTrans" cxnId="{E187A702-D042-4552-BB3B-CAA375ED32E4}">
      <dgm:prSet/>
      <dgm:spPr/>
      <dgm:t>
        <a:bodyPr/>
        <a:lstStyle/>
        <a:p>
          <a:endParaRPr lang="fr-FR"/>
        </a:p>
      </dgm:t>
    </dgm:pt>
    <dgm:pt modelId="{0AED3C5B-10AD-4809-94A0-576F9D336B2F}" type="pres">
      <dgm:prSet presAssocID="{407ABB1E-CB69-44E5-8079-DB7F5955D926}" presName="linearFlow" presStyleCnt="0">
        <dgm:presLayoutVars>
          <dgm:dir/>
          <dgm:animLvl val="lvl"/>
          <dgm:resizeHandles val="exact"/>
        </dgm:presLayoutVars>
      </dgm:prSet>
      <dgm:spPr/>
    </dgm:pt>
    <dgm:pt modelId="{D68C080A-F25C-4EE4-AD56-45FA929087EE}" type="pres">
      <dgm:prSet presAssocID="{611E47AF-C61B-4BA4-844A-26AB3FDEEF30}" presName="composite" presStyleCnt="0"/>
      <dgm:spPr/>
    </dgm:pt>
    <dgm:pt modelId="{05AB3176-E935-4460-9D5F-4E21604E488C}" type="pres">
      <dgm:prSet presAssocID="{611E47AF-C61B-4BA4-844A-26AB3FDEEF30}" presName="parTx" presStyleLbl="node1" presStyleIdx="0" presStyleCnt="6">
        <dgm:presLayoutVars>
          <dgm:chMax val="0"/>
          <dgm:chPref val="0"/>
          <dgm:bulletEnabled val="1"/>
        </dgm:presLayoutVars>
      </dgm:prSet>
      <dgm:spPr/>
    </dgm:pt>
    <dgm:pt modelId="{56AE9293-9C08-4446-9BAE-69CDF0371112}" type="pres">
      <dgm:prSet presAssocID="{611E47AF-C61B-4BA4-844A-26AB3FDEEF30}" presName="parSh" presStyleLbl="node1" presStyleIdx="0" presStyleCnt="6"/>
      <dgm:spPr/>
    </dgm:pt>
    <dgm:pt modelId="{884CF67F-2F71-43A0-90CB-746C44327532}" type="pres">
      <dgm:prSet presAssocID="{611E47AF-C61B-4BA4-844A-26AB3FDEEF30}" presName="desTx" presStyleLbl="fgAcc1" presStyleIdx="0" presStyleCnt="6">
        <dgm:presLayoutVars>
          <dgm:bulletEnabled val="1"/>
        </dgm:presLayoutVars>
      </dgm:prSet>
      <dgm:spPr/>
    </dgm:pt>
    <dgm:pt modelId="{C4C97679-23C5-40BF-A606-35418D849A12}" type="pres">
      <dgm:prSet presAssocID="{8C1C84A3-A40E-46BD-8673-066A3E806E00}" presName="sibTrans" presStyleLbl="sibTrans2D1" presStyleIdx="0" presStyleCnt="5"/>
      <dgm:spPr/>
    </dgm:pt>
    <dgm:pt modelId="{E4AB5471-2D2C-49FB-A7C0-69C3827024A2}" type="pres">
      <dgm:prSet presAssocID="{8C1C84A3-A40E-46BD-8673-066A3E806E00}" presName="connTx" presStyleLbl="sibTrans2D1" presStyleIdx="0" presStyleCnt="5"/>
      <dgm:spPr/>
    </dgm:pt>
    <dgm:pt modelId="{BBD6813B-89D8-47D3-A1AA-0200A7905410}" type="pres">
      <dgm:prSet presAssocID="{1D42E346-F6FB-4880-9769-ADD02C578B5F}" presName="composite" presStyleCnt="0"/>
      <dgm:spPr/>
    </dgm:pt>
    <dgm:pt modelId="{4FAF5A0E-591A-437B-984D-DCB51DBE509D}" type="pres">
      <dgm:prSet presAssocID="{1D42E346-F6FB-4880-9769-ADD02C578B5F}" presName="parTx" presStyleLbl="node1" presStyleIdx="0" presStyleCnt="6">
        <dgm:presLayoutVars>
          <dgm:chMax val="0"/>
          <dgm:chPref val="0"/>
          <dgm:bulletEnabled val="1"/>
        </dgm:presLayoutVars>
      </dgm:prSet>
      <dgm:spPr/>
    </dgm:pt>
    <dgm:pt modelId="{3A6134A8-3C34-45DA-8131-3A256D123686}" type="pres">
      <dgm:prSet presAssocID="{1D42E346-F6FB-4880-9769-ADD02C578B5F}" presName="parSh" presStyleLbl="node1" presStyleIdx="1" presStyleCnt="6"/>
      <dgm:spPr/>
    </dgm:pt>
    <dgm:pt modelId="{6115F797-A6DE-4EF2-9CBB-FE74A6005419}" type="pres">
      <dgm:prSet presAssocID="{1D42E346-F6FB-4880-9769-ADD02C578B5F}" presName="desTx" presStyleLbl="fgAcc1" presStyleIdx="1" presStyleCnt="6">
        <dgm:presLayoutVars>
          <dgm:bulletEnabled val="1"/>
        </dgm:presLayoutVars>
      </dgm:prSet>
      <dgm:spPr/>
    </dgm:pt>
    <dgm:pt modelId="{A2B6F22B-BDC1-44C1-9C3B-C700746C91A0}" type="pres">
      <dgm:prSet presAssocID="{5E2EB3DE-59D3-4DA7-B4C7-BF4D2242D456}" presName="sibTrans" presStyleLbl="sibTrans2D1" presStyleIdx="1" presStyleCnt="5"/>
      <dgm:spPr/>
    </dgm:pt>
    <dgm:pt modelId="{A8A5EC74-4D50-4E95-9C51-90F5A06A9AE0}" type="pres">
      <dgm:prSet presAssocID="{5E2EB3DE-59D3-4DA7-B4C7-BF4D2242D456}" presName="connTx" presStyleLbl="sibTrans2D1" presStyleIdx="1" presStyleCnt="5"/>
      <dgm:spPr/>
    </dgm:pt>
    <dgm:pt modelId="{307760D6-6352-4D8B-AE8E-5A6721112E4F}" type="pres">
      <dgm:prSet presAssocID="{5DA95C0A-A1DC-413D-BDF4-CBAD197E4673}" presName="composite" presStyleCnt="0"/>
      <dgm:spPr/>
    </dgm:pt>
    <dgm:pt modelId="{A4209AF6-29A3-4A73-8BCC-FD5667E5B24A}" type="pres">
      <dgm:prSet presAssocID="{5DA95C0A-A1DC-413D-BDF4-CBAD197E4673}" presName="parTx" presStyleLbl="node1" presStyleIdx="1" presStyleCnt="6">
        <dgm:presLayoutVars>
          <dgm:chMax val="0"/>
          <dgm:chPref val="0"/>
          <dgm:bulletEnabled val="1"/>
        </dgm:presLayoutVars>
      </dgm:prSet>
      <dgm:spPr/>
    </dgm:pt>
    <dgm:pt modelId="{167E8E07-0355-4E64-8A37-C7708D85BD5E}" type="pres">
      <dgm:prSet presAssocID="{5DA95C0A-A1DC-413D-BDF4-CBAD197E4673}" presName="parSh" presStyleLbl="node1" presStyleIdx="2" presStyleCnt="6"/>
      <dgm:spPr/>
    </dgm:pt>
    <dgm:pt modelId="{35F3B485-83B7-47E9-858F-3F090B8421C6}" type="pres">
      <dgm:prSet presAssocID="{5DA95C0A-A1DC-413D-BDF4-CBAD197E4673}" presName="desTx" presStyleLbl="fgAcc1" presStyleIdx="2" presStyleCnt="6">
        <dgm:presLayoutVars>
          <dgm:bulletEnabled val="1"/>
        </dgm:presLayoutVars>
      </dgm:prSet>
      <dgm:spPr/>
    </dgm:pt>
    <dgm:pt modelId="{5BFC3974-B99D-4732-B5FE-FD9DFF09FDCE}" type="pres">
      <dgm:prSet presAssocID="{C1ABFCFD-878B-4AAF-BB24-024750031560}" presName="sibTrans" presStyleLbl="sibTrans2D1" presStyleIdx="2" presStyleCnt="5"/>
      <dgm:spPr/>
    </dgm:pt>
    <dgm:pt modelId="{198BB3D8-249F-467C-A32F-CDEA4B0E891A}" type="pres">
      <dgm:prSet presAssocID="{C1ABFCFD-878B-4AAF-BB24-024750031560}" presName="connTx" presStyleLbl="sibTrans2D1" presStyleIdx="2" presStyleCnt="5"/>
      <dgm:spPr/>
    </dgm:pt>
    <dgm:pt modelId="{0C11D16B-66A8-4029-A248-FDF977DBE657}" type="pres">
      <dgm:prSet presAssocID="{ADF04087-618C-4072-83C4-24559DCCD84E}" presName="composite" presStyleCnt="0"/>
      <dgm:spPr/>
    </dgm:pt>
    <dgm:pt modelId="{2D54DA7E-361D-46C4-BC13-3779FAA86185}" type="pres">
      <dgm:prSet presAssocID="{ADF04087-618C-4072-83C4-24559DCCD84E}" presName="parTx" presStyleLbl="node1" presStyleIdx="2" presStyleCnt="6">
        <dgm:presLayoutVars>
          <dgm:chMax val="0"/>
          <dgm:chPref val="0"/>
          <dgm:bulletEnabled val="1"/>
        </dgm:presLayoutVars>
      </dgm:prSet>
      <dgm:spPr/>
    </dgm:pt>
    <dgm:pt modelId="{43444179-3CDA-4973-9806-29FC915EF70B}" type="pres">
      <dgm:prSet presAssocID="{ADF04087-618C-4072-83C4-24559DCCD84E}" presName="parSh" presStyleLbl="node1" presStyleIdx="3" presStyleCnt="6"/>
      <dgm:spPr/>
    </dgm:pt>
    <dgm:pt modelId="{57C3B2E6-E44C-4B97-9554-296D76377A20}" type="pres">
      <dgm:prSet presAssocID="{ADF04087-618C-4072-83C4-24559DCCD84E}" presName="desTx" presStyleLbl="fgAcc1" presStyleIdx="3" presStyleCnt="6">
        <dgm:presLayoutVars>
          <dgm:bulletEnabled val="1"/>
        </dgm:presLayoutVars>
      </dgm:prSet>
      <dgm:spPr/>
    </dgm:pt>
    <dgm:pt modelId="{CEFC9E4F-B63C-426F-9D7C-B44DA4792C4B}" type="pres">
      <dgm:prSet presAssocID="{F3919A4B-A7E2-4336-9FBD-F87776F990E5}" presName="sibTrans" presStyleLbl="sibTrans2D1" presStyleIdx="3" presStyleCnt="5"/>
      <dgm:spPr/>
    </dgm:pt>
    <dgm:pt modelId="{BECCDB42-BF0D-465C-95F7-C5ED7B2E67DA}" type="pres">
      <dgm:prSet presAssocID="{F3919A4B-A7E2-4336-9FBD-F87776F990E5}" presName="connTx" presStyleLbl="sibTrans2D1" presStyleIdx="3" presStyleCnt="5"/>
      <dgm:spPr/>
    </dgm:pt>
    <dgm:pt modelId="{6F63DFC1-79FB-460C-9323-0DECCA88116D}" type="pres">
      <dgm:prSet presAssocID="{6586A170-8336-49FE-9FF0-D4AC77D95B19}" presName="composite" presStyleCnt="0"/>
      <dgm:spPr/>
    </dgm:pt>
    <dgm:pt modelId="{2BB1C5BF-09B3-47EC-B6E1-BD6580184097}" type="pres">
      <dgm:prSet presAssocID="{6586A170-8336-49FE-9FF0-D4AC77D95B19}" presName="parTx" presStyleLbl="node1" presStyleIdx="3" presStyleCnt="6">
        <dgm:presLayoutVars>
          <dgm:chMax val="0"/>
          <dgm:chPref val="0"/>
          <dgm:bulletEnabled val="1"/>
        </dgm:presLayoutVars>
      </dgm:prSet>
      <dgm:spPr/>
    </dgm:pt>
    <dgm:pt modelId="{33DBDA82-995D-4A7B-9401-951000757382}" type="pres">
      <dgm:prSet presAssocID="{6586A170-8336-49FE-9FF0-D4AC77D95B19}" presName="parSh" presStyleLbl="node1" presStyleIdx="4" presStyleCnt="6"/>
      <dgm:spPr/>
    </dgm:pt>
    <dgm:pt modelId="{D2BD5CF2-F9F2-493B-B5FE-EC753E63780A}" type="pres">
      <dgm:prSet presAssocID="{6586A170-8336-49FE-9FF0-D4AC77D95B19}" presName="desTx" presStyleLbl="fgAcc1" presStyleIdx="4" presStyleCnt="6">
        <dgm:presLayoutVars>
          <dgm:bulletEnabled val="1"/>
        </dgm:presLayoutVars>
      </dgm:prSet>
      <dgm:spPr/>
    </dgm:pt>
    <dgm:pt modelId="{0335DF06-5D91-417C-9DCA-549A2B946184}" type="pres">
      <dgm:prSet presAssocID="{1E292716-B605-472A-A7AF-6DC7AE4CE6CD}" presName="sibTrans" presStyleLbl="sibTrans2D1" presStyleIdx="4" presStyleCnt="5"/>
      <dgm:spPr/>
    </dgm:pt>
    <dgm:pt modelId="{51C02FC2-D594-4949-BBB4-5B0F683E234C}" type="pres">
      <dgm:prSet presAssocID="{1E292716-B605-472A-A7AF-6DC7AE4CE6CD}" presName="connTx" presStyleLbl="sibTrans2D1" presStyleIdx="4" presStyleCnt="5"/>
      <dgm:spPr/>
    </dgm:pt>
    <dgm:pt modelId="{3984BEBC-ACBD-4898-9841-3A19790B4396}" type="pres">
      <dgm:prSet presAssocID="{FDEAF898-AF62-419E-9B15-AB5EC1BC97F9}" presName="composite" presStyleCnt="0"/>
      <dgm:spPr/>
    </dgm:pt>
    <dgm:pt modelId="{4A0F50E4-08D2-4E3B-8427-2D0D698CCFDC}" type="pres">
      <dgm:prSet presAssocID="{FDEAF898-AF62-419E-9B15-AB5EC1BC97F9}" presName="parTx" presStyleLbl="node1" presStyleIdx="4" presStyleCnt="6">
        <dgm:presLayoutVars>
          <dgm:chMax val="0"/>
          <dgm:chPref val="0"/>
          <dgm:bulletEnabled val="1"/>
        </dgm:presLayoutVars>
      </dgm:prSet>
      <dgm:spPr/>
    </dgm:pt>
    <dgm:pt modelId="{67A45E90-DEAE-48C5-B7C9-253B3AC5071B}" type="pres">
      <dgm:prSet presAssocID="{FDEAF898-AF62-419E-9B15-AB5EC1BC97F9}" presName="parSh" presStyleLbl="node1" presStyleIdx="5" presStyleCnt="6"/>
      <dgm:spPr/>
    </dgm:pt>
    <dgm:pt modelId="{D0BD5610-CC21-471B-B2BB-E9F264C5E730}" type="pres">
      <dgm:prSet presAssocID="{FDEAF898-AF62-419E-9B15-AB5EC1BC97F9}" presName="desTx" presStyleLbl="fgAcc1" presStyleIdx="5" presStyleCnt="6">
        <dgm:presLayoutVars>
          <dgm:bulletEnabled val="1"/>
        </dgm:presLayoutVars>
      </dgm:prSet>
      <dgm:spPr/>
    </dgm:pt>
  </dgm:ptLst>
  <dgm:cxnLst>
    <dgm:cxn modelId="{5C8C0F01-1D78-41B0-A1F4-D6D778529F2C}" type="presOf" srcId="{C0EB5394-BF3C-4769-B0F9-E9CE55BD78C4}" destId="{35F3B485-83B7-47E9-858F-3F090B8421C6}" srcOrd="0" destOrd="0" presId="urn:microsoft.com/office/officeart/2005/8/layout/process3"/>
    <dgm:cxn modelId="{E187A702-D042-4552-BB3B-CAA375ED32E4}" srcId="{611E47AF-C61B-4BA4-844A-26AB3FDEEF30}" destId="{929AC38B-CF1A-4F27-A823-23D4BA155C82}" srcOrd="0" destOrd="0" parTransId="{0BB95806-ECA1-4FC9-8D78-B4F3A8B0C65E}" sibTransId="{3FC65487-FB38-4173-B4C8-D21D164862E0}"/>
    <dgm:cxn modelId="{D41DD903-95EF-4D48-8EDC-6A7A7F388C97}" srcId="{6586A170-8336-49FE-9FF0-D4AC77D95B19}" destId="{7F3214EA-57BF-4A7D-B55C-701188881C82}" srcOrd="0" destOrd="0" parTransId="{98F7FF55-F2C6-4116-917D-F4D13B1D3A41}" sibTransId="{D1B23490-1E14-4BD2-BBEF-D81C4585D361}"/>
    <dgm:cxn modelId="{DDD38409-89EE-4FF3-AD14-E98EC6AD63A8}" type="presOf" srcId="{6586A170-8336-49FE-9FF0-D4AC77D95B19}" destId="{2BB1C5BF-09B3-47EC-B6E1-BD6580184097}" srcOrd="0" destOrd="0" presId="urn:microsoft.com/office/officeart/2005/8/layout/process3"/>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C8CF5013-97B4-4DBA-AD03-E9983628A757}" srcId="{FDEAF898-AF62-419E-9B15-AB5EC1BC97F9}" destId="{EE174024-427A-42E5-9E0F-3D0CA83CD102}" srcOrd="0" destOrd="0" parTransId="{E6D576C0-5C1D-4850-B3D2-A57F66E2D93A}" sibTransId="{EC616C24-E08B-4F3E-BA08-F8AD377A0352}"/>
    <dgm:cxn modelId="{50F3BB19-8F05-4163-AF29-863D588ADEDC}" srcId="{1D42E346-F6FB-4880-9769-ADD02C578B5F}" destId="{6FA63B2F-B249-452B-A005-BE35009DAF50}" srcOrd="0" destOrd="0" parTransId="{A9C11719-848D-467D-B52E-E2527017DA7A}" sibTransId="{43C1A6BD-FC1E-4128-AD6E-942805C80442}"/>
    <dgm:cxn modelId="{67A7FD28-DA5B-4136-A63A-BEF382326E08}" type="presOf" srcId="{FDEAF898-AF62-419E-9B15-AB5EC1BC97F9}" destId="{4A0F50E4-08D2-4E3B-8427-2D0D698CCFDC}" srcOrd="0" destOrd="0" presId="urn:microsoft.com/office/officeart/2005/8/layout/process3"/>
    <dgm:cxn modelId="{49B10629-E41F-4F75-B264-E6929DECF6D2}" type="presOf" srcId="{5DA95C0A-A1DC-413D-BDF4-CBAD197E4673}" destId="{A4209AF6-29A3-4A73-8BCC-FD5667E5B24A}" srcOrd="0" destOrd="0" presId="urn:microsoft.com/office/officeart/2005/8/layout/process3"/>
    <dgm:cxn modelId="{5B36115B-D000-42A6-B833-E22BA4FFC737}" type="presOf" srcId="{611E47AF-C61B-4BA4-844A-26AB3FDEEF30}" destId="{56AE9293-9C08-4446-9BAE-69CDF0371112}" srcOrd="1" destOrd="0" presId="urn:microsoft.com/office/officeart/2005/8/layout/process3"/>
    <dgm:cxn modelId="{6106B742-0BDA-47C4-A7EA-7224A37CB72D}" type="presOf" srcId="{407ABB1E-CB69-44E5-8079-DB7F5955D926}" destId="{0AED3C5B-10AD-4809-94A0-576F9D336B2F}" srcOrd="0" destOrd="0" presId="urn:microsoft.com/office/officeart/2005/8/layout/process3"/>
    <dgm:cxn modelId="{3DCA5F44-A548-4EEA-8FDB-09F939C2E5E7}" type="presOf" srcId="{929AC38B-CF1A-4F27-A823-23D4BA155C82}" destId="{884CF67F-2F71-43A0-90CB-746C44327532}" srcOrd="0" destOrd="0" presId="urn:microsoft.com/office/officeart/2005/8/layout/process3"/>
    <dgm:cxn modelId="{EFE48644-60FE-4EC4-88D7-D191D54CE3AF}" type="presOf" srcId="{611E47AF-C61B-4BA4-844A-26AB3FDEEF30}" destId="{05AB3176-E935-4460-9D5F-4E21604E488C}" srcOrd="0" destOrd="0" presId="urn:microsoft.com/office/officeart/2005/8/layout/process3"/>
    <dgm:cxn modelId="{813F6647-B9A8-4D2E-B41E-E48F8B6D344D}" type="presOf" srcId="{8C1C84A3-A40E-46BD-8673-066A3E806E00}" destId="{C4C97679-23C5-40BF-A606-35418D849A12}" srcOrd="0" destOrd="0" presId="urn:microsoft.com/office/officeart/2005/8/layout/process3"/>
    <dgm:cxn modelId="{18C4226C-967D-498A-BB40-ED5E53839218}" type="presOf" srcId="{ADF04087-618C-4072-83C4-24559DCCD84E}" destId="{2D54DA7E-361D-46C4-BC13-3779FAA86185}" srcOrd="0" destOrd="0" presId="urn:microsoft.com/office/officeart/2005/8/layout/process3"/>
    <dgm:cxn modelId="{7980F24F-015B-4533-A89F-1C569574322C}" srcId="{ADF04087-618C-4072-83C4-24559DCCD84E}" destId="{7C04E8C8-D36B-46B4-B263-EE38D8A73A33}" srcOrd="0" destOrd="0" parTransId="{ED5FAB76-3ADB-486B-B1FE-18444484531B}" sibTransId="{0981D1F4-E996-4C29-B476-F4DAAB473842}"/>
    <dgm:cxn modelId="{2EC02773-A1B8-4048-9510-2D266406C27C}" srcId="{407ABB1E-CB69-44E5-8079-DB7F5955D926}" destId="{FDEAF898-AF62-419E-9B15-AB5EC1BC97F9}" srcOrd="5" destOrd="0" parTransId="{20B5EC7E-E611-45BE-A495-7A9FC04993D8}" sibTransId="{9D57BA3C-A639-4809-84B4-FCEB5B7B52F3}"/>
    <dgm:cxn modelId="{3C92947A-B1E7-47CA-A458-FF2504A235D8}" type="presOf" srcId="{FDEAF898-AF62-419E-9B15-AB5EC1BC97F9}" destId="{67A45E90-DEAE-48C5-B7C9-253B3AC5071B}" srcOrd="1" destOrd="0" presId="urn:microsoft.com/office/officeart/2005/8/layout/process3"/>
    <dgm:cxn modelId="{FE7B907C-3D23-4E0C-9643-D4336DB903A4}" type="presOf" srcId="{8C1C84A3-A40E-46BD-8673-066A3E806E00}" destId="{E4AB5471-2D2C-49FB-A7C0-69C3827024A2}" srcOrd="1" destOrd="0" presId="urn:microsoft.com/office/officeart/2005/8/layout/process3"/>
    <dgm:cxn modelId="{BC3B057F-729F-4C56-8E95-4D5C509710E2}" srcId="{407ABB1E-CB69-44E5-8079-DB7F5955D926}" destId="{6586A170-8336-49FE-9FF0-D4AC77D95B19}" srcOrd="4" destOrd="0" parTransId="{68734F2A-B49D-470B-94E9-B55A13F7CF60}" sibTransId="{1E292716-B605-472A-A7AF-6DC7AE4CE6CD}"/>
    <dgm:cxn modelId="{A5E07D82-42F5-45F3-8624-D7BD4004D9DE}" type="presOf" srcId="{C1ABFCFD-878B-4AAF-BB24-024750031560}" destId="{198BB3D8-249F-467C-A32F-CDEA4B0E891A}" srcOrd="1" destOrd="0" presId="urn:microsoft.com/office/officeart/2005/8/layout/process3"/>
    <dgm:cxn modelId="{758EF483-95FF-4CBE-BEA3-00E02C4DA24C}" type="presOf" srcId="{EE174024-427A-42E5-9E0F-3D0CA83CD102}" destId="{D0BD5610-CC21-471B-B2BB-E9F264C5E730}" srcOrd="0" destOrd="0" presId="urn:microsoft.com/office/officeart/2005/8/layout/process3"/>
    <dgm:cxn modelId="{B2FD3986-8D7F-4AF5-BC19-1D3A071F9553}" type="presOf" srcId="{F3919A4B-A7E2-4336-9FBD-F87776F990E5}" destId="{CEFC9E4F-B63C-426F-9D7C-B44DA4792C4B}" srcOrd="0" destOrd="0" presId="urn:microsoft.com/office/officeart/2005/8/layout/process3"/>
    <dgm:cxn modelId="{0287F986-EFD9-4BE1-ABF5-3A7770C8C99F}" type="presOf" srcId="{7F3214EA-57BF-4A7D-B55C-701188881C82}" destId="{D2BD5CF2-F9F2-493B-B5FE-EC753E63780A}" srcOrd="0" destOrd="0" presId="urn:microsoft.com/office/officeart/2005/8/layout/process3"/>
    <dgm:cxn modelId="{61966488-01ED-4AE3-AA2B-13EEE4CAB0D4}" type="presOf" srcId="{1D42E346-F6FB-4880-9769-ADD02C578B5F}" destId="{4FAF5A0E-591A-437B-984D-DCB51DBE509D}" srcOrd="0" destOrd="0" presId="urn:microsoft.com/office/officeart/2005/8/layout/process3"/>
    <dgm:cxn modelId="{214B848F-9627-420C-9EE3-96A1CF5443BD}" type="presOf" srcId="{F3919A4B-A7E2-4336-9FBD-F87776F990E5}" destId="{BECCDB42-BF0D-465C-95F7-C5ED7B2E67DA}" srcOrd="1" destOrd="0" presId="urn:microsoft.com/office/officeart/2005/8/layout/process3"/>
    <dgm:cxn modelId="{15F29797-6EBC-48E7-94ED-1EB2ED1764BF}" type="presOf" srcId="{C1ABFCFD-878B-4AAF-BB24-024750031560}" destId="{5BFC3974-B99D-4732-B5FE-FD9DFF09FDCE}" srcOrd="0" destOrd="0" presId="urn:microsoft.com/office/officeart/2005/8/layout/process3"/>
    <dgm:cxn modelId="{BF22569A-6CEE-4BF2-964D-3CD384E3E9A3}" type="presOf" srcId="{5E2EB3DE-59D3-4DA7-B4C7-BF4D2242D456}" destId="{A8A5EC74-4D50-4E95-9C51-90F5A06A9AE0}" srcOrd="1" destOrd="0" presId="urn:microsoft.com/office/officeart/2005/8/layout/process3"/>
    <dgm:cxn modelId="{41B38E9B-511C-415E-B6E5-E851189FE56D}" type="presOf" srcId="{6586A170-8336-49FE-9FF0-D4AC77D95B19}" destId="{33DBDA82-995D-4A7B-9401-951000757382}" srcOrd="1" destOrd="0" presId="urn:microsoft.com/office/officeart/2005/8/layout/process3"/>
    <dgm:cxn modelId="{0935249D-C98D-4211-9FB5-D199ECDC69F3}" type="presOf" srcId="{6FA63B2F-B249-452B-A005-BE35009DAF50}" destId="{6115F797-A6DE-4EF2-9CBB-FE74A6005419}" srcOrd="0" destOrd="0" presId="urn:microsoft.com/office/officeart/2005/8/layout/process3"/>
    <dgm:cxn modelId="{49F4C9AE-D610-4475-9A7B-8209856112F1}" type="presOf" srcId="{ADF04087-618C-4072-83C4-24559DCCD84E}" destId="{43444179-3CDA-4973-9806-29FC915EF70B}" srcOrd="1" destOrd="0" presId="urn:microsoft.com/office/officeart/2005/8/layout/process3"/>
    <dgm:cxn modelId="{7D18F9C5-9ECA-4BBD-B040-E0ED6603BED0}" type="presOf" srcId="{1D42E346-F6FB-4880-9769-ADD02C578B5F}" destId="{3A6134A8-3C34-45DA-8131-3A256D123686}" srcOrd="1" destOrd="0" presId="urn:microsoft.com/office/officeart/2005/8/layout/process3"/>
    <dgm:cxn modelId="{B416B7CA-4CB5-4C31-959C-049EF2F84F04}" srcId="{5DA95C0A-A1DC-413D-BDF4-CBAD197E4673}" destId="{C0EB5394-BF3C-4769-B0F9-E9CE55BD78C4}" srcOrd="0" destOrd="0" parTransId="{3ADC49DF-5876-4BEA-B3A8-2073277FB8D6}" sibTransId="{A1B1D5C0-27FD-4F5C-9653-B80E1A62275B}"/>
    <dgm:cxn modelId="{F67AC4CF-A6FF-47E5-99C4-73E480C273AD}" type="presOf" srcId="{7C04E8C8-D36B-46B4-B263-EE38D8A73A33}" destId="{57C3B2E6-E44C-4B97-9554-296D76377A20}" srcOrd="0" destOrd="0" presId="urn:microsoft.com/office/officeart/2005/8/layout/process3"/>
    <dgm:cxn modelId="{19564FD3-9555-4ACF-8413-DBE46FCAB590}" srcId="{407ABB1E-CB69-44E5-8079-DB7F5955D926}" destId="{611E47AF-C61B-4BA4-844A-26AB3FDEEF30}" srcOrd="0" destOrd="0" parTransId="{687DC825-000F-4F8F-9621-019450C2E1B4}" sibTransId="{8C1C84A3-A40E-46BD-8673-066A3E806E00}"/>
    <dgm:cxn modelId="{3B4A89D8-18A7-461F-9DA3-9B91C59C706B}" type="presOf" srcId="{5DA95C0A-A1DC-413D-BDF4-CBAD197E4673}" destId="{167E8E07-0355-4E64-8A37-C7708D85BD5E}" srcOrd="1" destOrd="0" presId="urn:microsoft.com/office/officeart/2005/8/layout/process3"/>
    <dgm:cxn modelId="{9B6000DE-6C24-46B2-A94C-23A4D9A87887}" type="presOf" srcId="{5E2EB3DE-59D3-4DA7-B4C7-BF4D2242D456}" destId="{A2B6F22B-BDC1-44C1-9C3B-C700746C91A0}" srcOrd="0" destOrd="0" presId="urn:microsoft.com/office/officeart/2005/8/layout/process3"/>
    <dgm:cxn modelId="{0E0B12E0-EA38-46BD-800B-E5CA096C2FA6}" srcId="{407ABB1E-CB69-44E5-8079-DB7F5955D926}" destId="{ADF04087-618C-4072-83C4-24559DCCD84E}" srcOrd="3" destOrd="0" parTransId="{14CE9D03-CDE1-418B-BD11-1ECF48230707}" sibTransId="{F3919A4B-A7E2-4336-9FBD-F87776F990E5}"/>
    <dgm:cxn modelId="{480B51F4-EE86-4A66-8606-85AFDC671FE2}" type="presOf" srcId="{1E292716-B605-472A-A7AF-6DC7AE4CE6CD}" destId="{51C02FC2-D594-4949-BBB4-5B0F683E234C}" srcOrd="1" destOrd="0" presId="urn:microsoft.com/office/officeart/2005/8/layout/process3"/>
    <dgm:cxn modelId="{7B0594FA-D075-46FB-99D0-866EFA970EB4}" type="presOf" srcId="{1E292716-B605-472A-A7AF-6DC7AE4CE6CD}" destId="{0335DF06-5D91-417C-9DCA-549A2B946184}" srcOrd="0" destOrd="0" presId="urn:microsoft.com/office/officeart/2005/8/layout/process3"/>
    <dgm:cxn modelId="{DFB4F794-3022-44B4-9FC4-9133199466B9}" type="presParOf" srcId="{0AED3C5B-10AD-4809-94A0-576F9D336B2F}" destId="{D68C080A-F25C-4EE4-AD56-45FA929087EE}" srcOrd="0" destOrd="0" presId="urn:microsoft.com/office/officeart/2005/8/layout/process3"/>
    <dgm:cxn modelId="{37491CFD-BBAB-4A18-BC68-C077BE6A3052}" type="presParOf" srcId="{D68C080A-F25C-4EE4-AD56-45FA929087EE}" destId="{05AB3176-E935-4460-9D5F-4E21604E488C}" srcOrd="0" destOrd="0" presId="urn:microsoft.com/office/officeart/2005/8/layout/process3"/>
    <dgm:cxn modelId="{A397C0B3-B675-450D-B8B0-1378B5306363}" type="presParOf" srcId="{D68C080A-F25C-4EE4-AD56-45FA929087EE}" destId="{56AE9293-9C08-4446-9BAE-69CDF0371112}" srcOrd="1" destOrd="0" presId="urn:microsoft.com/office/officeart/2005/8/layout/process3"/>
    <dgm:cxn modelId="{217282CB-5F22-4CFD-9221-E437CD1256C5}" type="presParOf" srcId="{D68C080A-F25C-4EE4-AD56-45FA929087EE}" destId="{884CF67F-2F71-43A0-90CB-746C44327532}" srcOrd="2" destOrd="0" presId="urn:microsoft.com/office/officeart/2005/8/layout/process3"/>
    <dgm:cxn modelId="{C006E4E9-412C-498D-8DA2-6D48FA6939DD}" type="presParOf" srcId="{0AED3C5B-10AD-4809-94A0-576F9D336B2F}" destId="{C4C97679-23C5-40BF-A606-35418D849A12}" srcOrd="1" destOrd="0" presId="urn:microsoft.com/office/officeart/2005/8/layout/process3"/>
    <dgm:cxn modelId="{72CD2BDC-60F4-4646-9D86-CE08E26033EC}" type="presParOf" srcId="{C4C97679-23C5-40BF-A606-35418D849A12}" destId="{E4AB5471-2D2C-49FB-A7C0-69C3827024A2}" srcOrd="0" destOrd="0" presId="urn:microsoft.com/office/officeart/2005/8/layout/process3"/>
    <dgm:cxn modelId="{BBD5EFDC-A16B-4E78-9FBF-0355E08415CA}" type="presParOf" srcId="{0AED3C5B-10AD-4809-94A0-576F9D336B2F}" destId="{BBD6813B-89D8-47D3-A1AA-0200A7905410}" srcOrd="2" destOrd="0" presId="urn:microsoft.com/office/officeart/2005/8/layout/process3"/>
    <dgm:cxn modelId="{8F0FE13F-DFF1-43CA-BE52-C58558E2F1F5}" type="presParOf" srcId="{BBD6813B-89D8-47D3-A1AA-0200A7905410}" destId="{4FAF5A0E-591A-437B-984D-DCB51DBE509D}" srcOrd="0" destOrd="0" presId="urn:microsoft.com/office/officeart/2005/8/layout/process3"/>
    <dgm:cxn modelId="{84C83F64-2135-4BFB-BC2E-14309E406620}" type="presParOf" srcId="{BBD6813B-89D8-47D3-A1AA-0200A7905410}" destId="{3A6134A8-3C34-45DA-8131-3A256D123686}" srcOrd="1" destOrd="0" presId="urn:microsoft.com/office/officeart/2005/8/layout/process3"/>
    <dgm:cxn modelId="{5C35F8AC-2B60-4381-971F-1F1E6852ABDE}" type="presParOf" srcId="{BBD6813B-89D8-47D3-A1AA-0200A7905410}" destId="{6115F797-A6DE-4EF2-9CBB-FE74A6005419}" srcOrd="2" destOrd="0" presId="urn:microsoft.com/office/officeart/2005/8/layout/process3"/>
    <dgm:cxn modelId="{60363F4F-6F59-4B9C-BC0E-DD9D33E7642E}" type="presParOf" srcId="{0AED3C5B-10AD-4809-94A0-576F9D336B2F}" destId="{A2B6F22B-BDC1-44C1-9C3B-C700746C91A0}" srcOrd="3" destOrd="0" presId="urn:microsoft.com/office/officeart/2005/8/layout/process3"/>
    <dgm:cxn modelId="{B6D0DF23-0E8A-431A-9E0C-B6DD3752B6C1}" type="presParOf" srcId="{A2B6F22B-BDC1-44C1-9C3B-C700746C91A0}" destId="{A8A5EC74-4D50-4E95-9C51-90F5A06A9AE0}" srcOrd="0" destOrd="0" presId="urn:microsoft.com/office/officeart/2005/8/layout/process3"/>
    <dgm:cxn modelId="{9DDB03BA-3072-4DFA-B007-99D3AFA941AA}" type="presParOf" srcId="{0AED3C5B-10AD-4809-94A0-576F9D336B2F}" destId="{307760D6-6352-4D8B-AE8E-5A6721112E4F}" srcOrd="4" destOrd="0" presId="urn:microsoft.com/office/officeart/2005/8/layout/process3"/>
    <dgm:cxn modelId="{69FFD583-D5CB-40B4-B44D-6F1DD5129173}" type="presParOf" srcId="{307760D6-6352-4D8B-AE8E-5A6721112E4F}" destId="{A4209AF6-29A3-4A73-8BCC-FD5667E5B24A}" srcOrd="0" destOrd="0" presId="urn:microsoft.com/office/officeart/2005/8/layout/process3"/>
    <dgm:cxn modelId="{EB7A28BA-44B2-4DAD-AEDC-7D097DA53EAC}" type="presParOf" srcId="{307760D6-6352-4D8B-AE8E-5A6721112E4F}" destId="{167E8E07-0355-4E64-8A37-C7708D85BD5E}" srcOrd="1" destOrd="0" presId="urn:microsoft.com/office/officeart/2005/8/layout/process3"/>
    <dgm:cxn modelId="{6DECAB97-F879-427F-B8E8-8EC087EEDE69}" type="presParOf" srcId="{307760D6-6352-4D8B-AE8E-5A6721112E4F}" destId="{35F3B485-83B7-47E9-858F-3F090B8421C6}" srcOrd="2" destOrd="0" presId="urn:microsoft.com/office/officeart/2005/8/layout/process3"/>
    <dgm:cxn modelId="{91FE5735-5B31-47A0-84AE-14203F20700E}" type="presParOf" srcId="{0AED3C5B-10AD-4809-94A0-576F9D336B2F}" destId="{5BFC3974-B99D-4732-B5FE-FD9DFF09FDCE}" srcOrd="5" destOrd="0" presId="urn:microsoft.com/office/officeart/2005/8/layout/process3"/>
    <dgm:cxn modelId="{4ED11FAF-B6F2-4891-A2B0-AEE7AB61CE73}" type="presParOf" srcId="{5BFC3974-B99D-4732-B5FE-FD9DFF09FDCE}" destId="{198BB3D8-249F-467C-A32F-CDEA4B0E891A}" srcOrd="0" destOrd="0" presId="urn:microsoft.com/office/officeart/2005/8/layout/process3"/>
    <dgm:cxn modelId="{87A4C0F9-E13B-4C6A-92F6-906DFEBE8143}" type="presParOf" srcId="{0AED3C5B-10AD-4809-94A0-576F9D336B2F}" destId="{0C11D16B-66A8-4029-A248-FDF977DBE657}" srcOrd="6" destOrd="0" presId="urn:microsoft.com/office/officeart/2005/8/layout/process3"/>
    <dgm:cxn modelId="{D7FE1947-8ECF-436B-B9EA-FB55C5A8D2DA}" type="presParOf" srcId="{0C11D16B-66A8-4029-A248-FDF977DBE657}" destId="{2D54DA7E-361D-46C4-BC13-3779FAA86185}" srcOrd="0" destOrd="0" presId="urn:microsoft.com/office/officeart/2005/8/layout/process3"/>
    <dgm:cxn modelId="{E3E87100-D352-4109-8D87-BD9FF2EAE4F5}" type="presParOf" srcId="{0C11D16B-66A8-4029-A248-FDF977DBE657}" destId="{43444179-3CDA-4973-9806-29FC915EF70B}" srcOrd="1" destOrd="0" presId="urn:microsoft.com/office/officeart/2005/8/layout/process3"/>
    <dgm:cxn modelId="{1D26CF88-8114-4297-9FAB-97F036E98D49}" type="presParOf" srcId="{0C11D16B-66A8-4029-A248-FDF977DBE657}" destId="{57C3B2E6-E44C-4B97-9554-296D76377A20}" srcOrd="2" destOrd="0" presId="urn:microsoft.com/office/officeart/2005/8/layout/process3"/>
    <dgm:cxn modelId="{754824B0-373E-49F2-ADB5-D54E8CED7BBF}" type="presParOf" srcId="{0AED3C5B-10AD-4809-94A0-576F9D336B2F}" destId="{CEFC9E4F-B63C-426F-9D7C-B44DA4792C4B}" srcOrd="7" destOrd="0" presId="urn:microsoft.com/office/officeart/2005/8/layout/process3"/>
    <dgm:cxn modelId="{7594C4B8-7519-46C9-A7B8-9F9812D3CA46}" type="presParOf" srcId="{CEFC9E4F-B63C-426F-9D7C-B44DA4792C4B}" destId="{BECCDB42-BF0D-465C-95F7-C5ED7B2E67DA}" srcOrd="0" destOrd="0" presId="urn:microsoft.com/office/officeart/2005/8/layout/process3"/>
    <dgm:cxn modelId="{5067DA2F-C5E6-4E85-B0CD-24A77E90FDC9}" type="presParOf" srcId="{0AED3C5B-10AD-4809-94A0-576F9D336B2F}" destId="{6F63DFC1-79FB-460C-9323-0DECCA88116D}" srcOrd="8" destOrd="0" presId="urn:microsoft.com/office/officeart/2005/8/layout/process3"/>
    <dgm:cxn modelId="{57912FD6-0CAF-4DCB-B6B4-139DB703F242}" type="presParOf" srcId="{6F63DFC1-79FB-460C-9323-0DECCA88116D}" destId="{2BB1C5BF-09B3-47EC-B6E1-BD6580184097}" srcOrd="0" destOrd="0" presId="urn:microsoft.com/office/officeart/2005/8/layout/process3"/>
    <dgm:cxn modelId="{5EBF3BD9-D4AD-4FF0-8100-565B010DAA06}" type="presParOf" srcId="{6F63DFC1-79FB-460C-9323-0DECCA88116D}" destId="{33DBDA82-995D-4A7B-9401-951000757382}" srcOrd="1" destOrd="0" presId="urn:microsoft.com/office/officeart/2005/8/layout/process3"/>
    <dgm:cxn modelId="{9E574201-C030-4758-BBC8-E7E43CD5B235}" type="presParOf" srcId="{6F63DFC1-79FB-460C-9323-0DECCA88116D}" destId="{D2BD5CF2-F9F2-493B-B5FE-EC753E63780A}" srcOrd="2" destOrd="0" presId="urn:microsoft.com/office/officeart/2005/8/layout/process3"/>
    <dgm:cxn modelId="{4F66C076-C6FF-4B59-99BA-A7834CCC7B8B}" type="presParOf" srcId="{0AED3C5B-10AD-4809-94A0-576F9D336B2F}" destId="{0335DF06-5D91-417C-9DCA-549A2B946184}" srcOrd="9" destOrd="0" presId="urn:microsoft.com/office/officeart/2005/8/layout/process3"/>
    <dgm:cxn modelId="{D212F44B-43F8-43E6-A429-A87EA23B5404}" type="presParOf" srcId="{0335DF06-5D91-417C-9DCA-549A2B946184}" destId="{51C02FC2-D594-4949-BBB4-5B0F683E234C}" srcOrd="0" destOrd="0" presId="urn:microsoft.com/office/officeart/2005/8/layout/process3"/>
    <dgm:cxn modelId="{0F7E9CCC-5988-4C68-88CF-2AF10FCE3784}" type="presParOf" srcId="{0AED3C5B-10AD-4809-94A0-576F9D336B2F}" destId="{3984BEBC-ACBD-4898-9841-3A19790B4396}" srcOrd="10" destOrd="0" presId="urn:microsoft.com/office/officeart/2005/8/layout/process3"/>
    <dgm:cxn modelId="{9E9B1BB3-3149-4CBA-9CB8-242E9CB4142E}" type="presParOf" srcId="{3984BEBC-ACBD-4898-9841-3A19790B4396}" destId="{4A0F50E4-08D2-4E3B-8427-2D0D698CCFDC}" srcOrd="0" destOrd="0" presId="urn:microsoft.com/office/officeart/2005/8/layout/process3"/>
    <dgm:cxn modelId="{2C24085D-CC56-4D27-9AC2-7CB914C2429D}" type="presParOf" srcId="{3984BEBC-ACBD-4898-9841-3A19790B4396}" destId="{67A45E90-DEAE-48C5-B7C9-253B3AC5071B}" srcOrd="1" destOrd="0" presId="urn:microsoft.com/office/officeart/2005/8/layout/process3"/>
    <dgm:cxn modelId="{80AC1F0E-FA79-4266-AC45-18712E73A7A0}" type="presParOf" srcId="{3984BEBC-ACBD-4898-9841-3A19790B4396}" destId="{D0BD5610-CC21-471B-B2BB-E9F264C5E730}"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07ABB1E-CB69-44E5-8079-DB7F5955D926}" type="doc">
      <dgm:prSet loTypeId="urn:microsoft.com/office/officeart/2005/8/layout/process3"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algn="ctr" rtl="0"/>
          <a:r>
            <a:rPr lang="fr-FR" noProof="0" dirty="0">
              <a:latin typeface="Arial Black" panose="020B0A04020102020204" pitchFamily="34" charset="0"/>
            </a:rPr>
            <a:t>216  Passagers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1D42E346-F6FB-4880-9769-ADD02C578B5F}">
      <dgm:prSet/>
      <dgm:spPr/>
      <dgm:t>
        <a:bodyPr rtlCol="0"/>
        <a:lstStyle/>
        <a:p>
          <a:pPr algn="ctr" rtl="0"/>
          <a:r>
            <a:rPr lang="fr-FR" noProof="0" dirty="0">
              <a:latin typeface="Arial Black" panose="020B0A04020102020204" pitchFamily="34" charset="0"/>
            </a:rPr>
            <a:t>122   Hommes</a:t>
          </a:r>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5DA95C0A-A1DC-413D-BDF4-CBAD197E4673}">
      <dgm:prSet/>
      <dgm:spPr/>
      <dgm:t>
        <a:bodyPr rtlCol="0"/>
        <a:lstStyle/>
        <a:p>
          <a:pPr algn="ctr" rtl="0"/>
          <a:r>
            <a:rPr lang="fr-FR" noProof="0" dirty="0">
              <a:latin typeface="Arial Black" panose="020B0A04020102020204" pitchFamily="34" charset="0"/>
            </a:rPr>
            <a:t>94  Femmes</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6586A170-8336-49FE-9FF0-D4AC77D95B19}">
      <dgm:prSet/>
      <dgm:spPr/>
      <dgm:t>
        <a:bodyPr rtlCol="0"/>
        <a:lstStyle/>
        <a:p>
          <a:pPr algn="ctr" rtl="0"/>
          <a:r>
            <a:rPr lang="fr-FR" noProof="0" dirty="0">
              <a:latin typeface="Arial Black" panose="020B0A04020102020204" pitchFamily="34" charset="0"/>
            </a:rPr>
            <a:t>80 ou pas</a:t>
          </a:r>
        </a:p>
      </dgm:t>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ADF04087-618C-4072-83C4-24559DCCD84E}">
      <dgm:prSet/>
      <dgm:spPr/>
      <dgm:t>
        <a:bodyPr rtlCol="0"/>
        <a:lstStyle/>
        <a:p>
          <a:pPr algn="ctr" rtl="0"/>
          <a:r>
            <a:rPr lang="fr-FR" noProof="0" dirty="0">
              <a:latin typeface="Arial Black" panose="020B0A04020102020204" pitchFamily="34" charset="0"/>
            </a:rPr>
            <a:t> 136 Survivant</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6FA63B2F-B249-452B-A005-BE35009DAF50}">
      <dgm:prSet/>
      <dgm:spPr/>
      <dgm:t>
        <a:bodyPr rtlCol="0"/>
        <a:lstStyle/>
        <a:p>
          <a:pPr algn="ctr" rtl="0"/>
          <a:r>
            <a:rPr lang="fr-FR" noProof="0" dirty="0">
              <a:latin typeface="Arial Black" panose="020B0A04020102020204" pitchFamily="34" charset="0"/>
            </a:rPr>
            <a:t> 56,48 %</a:t>
          </a:r>
        </a:p>
      </dgm:t>
    </dgm:pt>
    <dgm:pt modelId="{A9C11719-848D-467D-B52E-E2527017DA7A}" type="parTrans" cxnId="{50F3BB19-8F05-4163-AF29-863D588ADEDC}">
      <dgm:prSet/>
      <dgm:spPr/>
      <dgm:t>
        <a:bodyPr/>
        <a:lstStyle/>
        <a:p>
          <a:endParaRPr lang="fr-FR"/>
        </a:p>
      </dgm:t>
    </dgm:pt>
    <dgm:pt modelId="{43C1A6BD-FC1E-4128-AD6E-942805C80442}" type="sibTrans" cxnId="{50F3BB19-8F05-4163-AF29-863D588ADEDC}">
      <dgm:prSet/>
      <dgm:spPr/>
      <dgm:t>
        <a:bodyPr/>
        <a:lstStyle/>
        <a:p>
          <a:endParaRPr lang="fr-FR"/>
        </a:p>
      </dgm:t>
    </dgm:pt>
    <dgm:pt modelId="{C0EB5394-BF3C-4769-B0F9-E9CE55BD78C4}">
      <dgm:prSet/>
      <dgm:spPr/>
      <dgm:t>
        <a:bodyPr rtlCol="0"/>
        <a:lstStyle/>
        <a:p>
          <a:pPr algn="ctr" rtl="0"/>
          <a:r>
            <a:rPr lang="fr-FR" noProof="0" dirty="0">
              <a:latin typeface="Arial Black" panose="020B0A04020102020204" pitchFamily="34" charset="0"/>
            </a:rPr>
            <a:t>43,52%</a:t>
          </a:r>
        </a:p>
      </dgm:t>
    </dgm:pt>
    <dgm:pt modelId="{3ADC49DF-5876-4BEA-B3A8-2073277FB8D6}" type="parTrans" cxnId="{B416B7CA-4CB5-4C31-959C-049EF2F84F04}">
      <dgm:prSet/>
      <dgm:spPr/>
      <dgm:t>
        <a:bodyPr/>
        <a:lstStyle/>
        <a:p>
          <a:endParaRPr lang="fr-FR"/>
        </a:p>
      </dgm:t>
    </dgm:pt>
    <dgm:pt modelId="{A1B1D5C0-27FD-4F5C-9653-B80E1A62275B}" type="sibTrans" cxnId="{B416B7CA-4CB5-4C31-959C-049EF2F84F04}">
      <dgm:prSet/>
      <dgm:spPr/>
      <dgm:t>
        <a:bodyPr/>
        <a:lstStyle/>
        <a:p>
          <a:endParaRPr lang="fr-FR"/>
        </a:p>
      </dgm:t>
    </dgm:pt>
    <dgm:pt modelId="{7C04E8C8-D36B-46B4-B263-EE38D8A73A33}">
      <dgm:prSet/>
      <dgm:spPr/>
      <dgm:t>
        <a:bodyPr rtlCol="0"/>
        <a:lstStyle/>
        <a:p>
          <a:pPr algn="ctr" rtl="0"/>
          <a:r>
            <a:rPr lang="fr-FR" noProof="0" dirty="0">
              <a:latin typeface="Arial Black" panose="020B0A04020102020204" pitchFamily="34" charset="0"/>
            </a:rPr>
            <a:t>62,96%</a:t>
          </a:r>
        </a:p>
      </dgm:t>
    </dgm:pt>
    <dgm:pt modelId="{ED5FAB76-3ADB-486B-B1FE-18444484531B}" type="parTrans" cxnId="{7980F24F-015B-4533-A89F-1C569574322C}">
      <dgm:prSet/>
      <dgm:spPr/>
      <dgm:t>
        <a:bodyPr/>
        <a:lstStyle/>
        <a:p>
          <a:endParaRPr lang="fr-FR"/>
        </a:p>
      </dgm:t>
    </dgm:pt>
    <dgm:pt modelId="{0981D1F4-E996-4C29-B476-F4DAAB473842}" type="sibTrans" cxnId="{7980F24F-015B-4533-A89F-1C569574322C}">
      <dgm:prSet/>
      <dgm:spPr/>
      <dgm:t>
        <a:bodyPr/>
        <a:lstStyle/>
        <a:p>
          <a:endParaRPr lang="fr-FR"/>
        </a:p>
      </dgm:t>
    </dgm:pt>
    <dgm:pt modelId="{7F3214EA-57BF-4A7D-B55C-701188881C82}">
      <dgm:prSet/>
      <dgm:spPr/>
      <dgm:t>
        <a:bodyPr rtlCol="0"/>
        <a:lstStyle/>
        <a:p>
          <a:pPr algn="ctr" rtl="0"/>
          <a:r>
            <a:rPr lang="fr-FR" noProof="0" dirty="0">
              <a:latin typeface="Arial Black" panose="020B0A04020102020204" pitchFamily="34" charset="0"/>
            </a:rPr>
            <a:t>45 Hommes survivant</a:t>
          </a:r>
        </a:p>
      </dgm:t>
    </dgm:pt>
    <dgm:pt modelId="{98F7FF55-F2C6-4116-917D-F4D13B1D3A41}" type="parTrans" cxnId="{D41DD903-95EF-4D48-8EDC-6A7A7F388C97}">
      <dgm:prSet/>
      <dgm:spPr/>
      <dgm:t>
        <a:bodyPr/>
        <a:lstStyle/>
        <a:p>
          <a:endParaRPr lang="fr-FR"/>
        </a:p>
      </dgm:t>
    </dgm:pt>
    <dgm:pt modelId="{D1B23490-1E14-4BD2-BBEF-D81C4585D361}" type="sibTrans" cxnId="{D41DD903-95EF-4D48-8EDC-6A7A7F388C97}">
      <dgm:prSet/>
      <dgm:spPr/>
      <dgm:t>
        <a:bodyPr/>
        <a:lstStyle/>
        <a:p>
          <a:endParaRPr lang="fr-FR"/>
        </a:p>
      </dgm:t>
    </dgm:pt>
    <dgm:pt modelId="{1FA3504F-A0AF-4DD5-AB62-2C9FC0CAA5F7}">
      <dgm:prSet/>
      <dgm:spPr/>
      <dgm:t>
        <a:bodyPr rtlCol="0"/>
        <a:lstStyle/>
        <a:p>
          <a:pPr algn="ctr" rtl="0"/>
          <a:r>
            <a:rPr lang="fr-FR" noProof="0" dirty="0">
              <a:latin typeface="Arial Black" panose="020B0A04020102020204" pitchFamily="34" charset="0"/>
            </a:rPr>
            <a:t>37,04%</a:t>
          </a:r>
        </a:p>
      </dgm:t>
    </dgm:pt>
    <dgm:pt modelId="{36C5887D-CBB1-4448-9D27-9AF142231CAD}" type="parTrans" cxnId="{EF6D2F0E-B453-462C-AC1E-F92DFA332C32}">
      <dgm:prSet/>
      <dgm:spPr/>
      <dgm:t>
        <a:bodyPr/>
        <a:lstStyle/>
        <a:p>
          <a:endParaRPr lang="fr-FR"/>
        </a:p>
      </dgm:t>
    </dgm:pt>
    <dgm:pt modelId="{5425936E-46F5-453E-9794-DAE79A9DEEF5}" type="sibTrans" cxnId="{EF6D2F0E-B453-462C-AC1E-F92DFA332C32}">
      <dgm:prSet/>
      <dgm:spPr/>
      <dgm:t>
        <a:bodyPr/>
        <a:lstStyle/>
        <a:p>
          <a:endParaRPr lang="fr-FR"/>
        </a:p>
      </dgm:t>
    </dgm:pt>
    <dgm:pt modelId="{E86AC289-7AD9-4F43-A6F4-995D24B066B0}">
      <dgm:prSet/>
      <dgm:spPr/>
      <dgm:t>
        <a:bodyPr rtlCol="0"/>
        <a:lstStyle/>
        <a:p>
          <a:pPr algn="ctr" rtl="0"/>
          <a:r>
            <a:rPr lang="fr-FR" noProof="0" dirty="0">
              <a:latin typeface="Arial Black" panose="020B0A04020102020204" pitchFamily="34" charset="0"/>
            </a:rPr>
            <a:t>77 ou pas</a:t>
          </a:r>
        </a:p>
      </dgm:t>
    </dgm:pt>
    <dgm:pt modelId="{A0F25F2C-2846-4A0F-8AD4-864669811379}" type="parTrans" cxnId="{D580D3E7-55B9-4D94-8B86-AF1B1DC27579}">
      <dgm:prSet/>
      <dgm:spPr/>
      <dgm:t>
        <a:bodyPr/>
        <a:lstStyle/>
        <a:p>
          <a:endParaRPr lang="fr-FR"/>
        </a:p>
      </dgm:t>
    </dgm:pt>
    <dgm:pt modelId="{99813940-96D1-4A54-B4A3-BB1C2CC20783}" type="sibTrans" cxnId="{D580D3E7-55B9-4D94-8B86-AF1B1DC27579}">
      <dgm:prSet/>
      <dgm:spPr/>
      <dgm:t>
        <a:bodyPr/>
        <a:lstStyle/>
        <a:p>
          <a:endParaRPr lang="fr-FR"/>
        </a:p>
      </dgm:t>
    </dgm:pt>
    <dgm:pt modelId="{B34DD685-6BE4-4421-B9DA-47AE832C7EAB}">
      <dgm:prSet/>
      <dgm:spPr/>
      <dgm:t>
        <a:bodyPr rtlCol="0"/>
        <a:lstStyle/>
        <a:p>
          <a:pPr algn="ctr" rtl="0"/>
          <a:r>
            <a:rPr lang="fr-FR" noProof="0" dirty="0">
              <a:latin typeface="Arial Black" panose="020B0A04020102020204" pitchFamily="34" charset="0"/>
            </a:rPr>
            <a:t>91 Survivante</a:t>
          </a:r>
        </a:p>
      </dgm:t>
    </dgm:pt>
    <dgm:pt modelId="{46F19894-8C13-4AC4-A700-137F8EB950B7}" type="parTrans" cxnId="{774FB93C-C406-4783-86AC-3055FC0088E3}">
      <dgm:prSet/>
      <dgm:spPr/>
      <dgm:t>
        <a:bodyPr/>
        <a:lstStyle/>
        <a:p>
          <a:endParaRPr lang="fr-FR"/>
        </a:p>
      </dgm:t>
    </dgm:pt>
    <dgm:pt modelId="{D9766CCB-160A-4E9E-89A4-CDF41C1D0CD0}" type="sibTrans" cxnId="{774FB93C-C406-4783-86AC-3055FC0088E3}">
      <dgm:prSet/>
      <dgm:spPr/>
      <dgm:t>
        <a:bodyPr/>
        <a:lstStyle/>
        <a:p>
          <a:endParaRPr lang="fr-FR"/>
        </a:p>
      </dgm:t>
    </dgm:pt>
    <dgm:pt modelId="{D1290286-5D76-43AC-824E-D1987840692F}">
      <dgm:prSet/>
      <dgm:spPr/>
      <dgm:t>
        <a:bodyPr rtlCol="0"/>
        <a:lstStyle/>
        <a:p>
          <a:pPr algn="ctr" rtl="0"/>
          <a:r>
            <a:rPr lang="fr-FR" noProof="0" dirty="0">
              <a:latin typeface="Arial Black" panose="020B0A04020102020204" pitchFamily="34" charset="0"/>
            </a:rPr>
            <a:t>3 ou pas</a:t>
          </a:r>
        </a:p>
      </dgm:t>
    </dgm:pt>
    <dgm:pt modelId="{8285C63D-53DA-4FC5-9511-A9A112E85336}" type="parTrans" cxnId="{907DF478-1E94-46BC-A415-881A1C0DC96B}">
      <dgm:prSet/>
      <dgm:spPr/>
      <dgm:t>
        <a:bodyPr/>
        <a:lstStyle/>
        <a:p>
          <a:endParaRPr lang="fr-FR"/>
        </a:p>
      </dgm:t>
    </dgm:pt>
    <dgm:pt modelId="{80776CD3-E9BE-442A-A48F-C7AB37F483B4}" type="sibTrans" cxnId="{907DF478-1E94-46BC-A415-881A1C0DC96B}">
      <dgm:prSet/>
      <dgm:spPr/>
      <dgm:t>
        <a:bodyPr/>
        <a:lstStyle/>
        <a:p>
          <a:endParaRPr lang="fr-FR"/>
        </a:p>
      </dgm:t>
    </dgm:pt>
    <dgm:pt modelId="{405310CA-C0B2-41FC-A8FC-247D8F34EFF1}">
      <dgm:prSet/>
      <dgm:spPr/>
      <dgm:t>
        <a:bodyPr rtlCol="0"/>
        <a:lstStyle/>
        <a:p>
          <a:pPr algn="ctr" rtl="0"/>
          <a:r>
            <a:rPr lang="fr-FR" noProof="0" dirty="0">
              <a:latin typeface="Arial Black" panose="020B0A04020102020204" pitchFamily="34" charset="0"/>
            </a:rPr>
            <a:t>24,24%</a:t>
          </a:r>
        </a:p>
      </dgm:t>
    </dgm:pt>
    <dgm:pt modelId="{92615FF3-0E69-4F46-BFCC-C0E85B4466C1}" type="parTrans" cxnId="{E8544DCB-216E-45CB-B492-C76E5C7876BE}">
      <dgm:prSet/>
      <dgm:spPr/>
      <dgm:t>
        <a:bodyPr/>
        <a:lstStyle/>
        <a:p>
          <a:endParaRPr lang="fr-FR"/>
        </a:p>
      </dgm:t>
    </dgm:pt>
    <dgm:pt modelId="{9C67CD7F-0B6B-4C9E-BA39-6306607B0C60}" type="sibTrans" cxnId="{E8544DCB-216E-45CB-B492-C76E5C7876BE}">
      <dgm:prSet/>
      <dgm:spPr/>
      <dgm:t>
        <a:bodyPr/>
        <a:lstStyle/>
        <a:p>
          <a:endParaRPr lang="fr-FR"/>
        </a:p>
      </dgm:t>
    </dgm:pt>
    <dgm:pt modelId="{0AED3C5B-10AD-4809-94A0-576F9D336B2F}" type="pres">
      <dgm:prSet presAssocID="{407ABB1E-CB69-44E5-8079-DB7F5955D926}" presName="linearFlow" presStyleCnt="0">
        <dgm:presLayoutVars>
          <dgm:dir/>
          <dgm:animLvl val="lvl"/>
          <dgm:resizeHandles val="exact"/>
        </dgm:presLayoutVars>
      </dgm:prSet>
      <dgm:spPr/>
    </dgm:pt>
    <dgm:pt modelId="{D68C080A-F25C-4EE4-AD56-45FA929087EE}" type="pres">
      <dgm:prSet presAssocID="{611E47AF-C61B-4BA4-844A-26AB3FDEEF30}" presName="composite" presStyleCnt="0"/>
      <dgm:spPr/>
    </dgm:pt>
    <dgm:pt modelId="{05AB3176-E935-4460-9D5F-4E21604E488C}" type="pres">
      <dgm:prSet presAssocID="{611E47AF-C61B-4BA4-844A-26AB3FDEEF30}" presName="parTx" presStyleLbl="node1" presStyleIdx="0" presStyleCnt="7">
        <dgm:presLayoutVars>
          <dgm:chMax val="0"/>
          <dgm:chPref val="0"/>
          <dgm:bulletEnabled val="1"/>
        </dgm:presLayoutVars>
      </dgm:prSet>
      <dgm:spPr/>
    </dgm:pt>
    <dgm:pt modelId="{56AE9293-9C08-4446-9BAE-69CDF0371112}" type="pres">
      <dgm:prSet presAssocID="{611E47AF-C61B-4BA4-844A-26AB3FDEEF30}" presName="parSh" presStyleLbl="node1" presStyleIdx="0" presStyleCnt="7"/>
      <dgm:spPr/>
    </dgm:pt>
    <dgm:pt modelId="{884CF67F-2F71-43A0-90CB-746C44327532}" type="pres">
      <dgm:prSet presAssocID="{611E47AF-C61B-4BA4-844A-26AB3FDEEF30}" presName="desTx" presStyleLbl="fgAcc1" presStyleIdx="0" presStyleCnt="7">
        <dgm:presLayoutVars>
          <dgm:bulletEnabled val="1"/>
        </dgm:presLayoutVars>
      </dgm:prSet>
      <dgm:spPr/>
    </dgm:pt>
    <dgm:pt modelId="{C4C97679-23C5-40BF-A606-35418D849A12}" type="pres">
      <dgm:prSet presAssocID="{8C1C84A3-A40E-46BD-8673-066A3E806E00}" presName="sibTrans" presStyleLbl="sibTrans2D1" presStyleIdx="0" presStyleCnt="6"/>
      <dgm:spPr/>
    </dgm:pt>
    <dgm:pt modelId="{E4AB5471-2D2C-49FB-A7C0-69C3827024A2}" type="pres">
      <dgm:prSet presAssocID="{8C1C84A3-A40E-46BD-8673-066A3E806E00}" presName="connTx" presStyleLbl="sibTrans2D1" presStyleIdx="0" presStyleCnt="6"/>
      <dgm:spPr/>
    </dgm:pt>
    <dgm:pt modelId="{BBD6813B-89D8-47D3-A1AA-0200A7905410}" type="pres">
      <dgm:prSet presAssocID="{1D42E346-F6FB-4880-9769-ADD02C578B5F}" presName="composite" presStyleCnt="0"/>
      <dgm:spPr/>
    </dgm:pt>
    <dgm:pt modelId="{4FAF5A0E-591A-437B-984D-DCB51DBE509D}" type="pres">
      <dgm:prSet presAssocID="{1D42E346-F6FB-4880-9769-ADD02C578B5F}" presName="parTx" presStyleLbl="node1" presStyleIdx="0" presStyleCnt="7">
        <dgm:presLayoutVars>
          <dgm:chMax val="0"/>
          <dgm:chPref val="0"/>
          <dgm:bulletEnabled val="1"/>
        </dgm:presLayoutVars>
      </dgm:prSet>
      <dgm:spPr/>
    </dgm:pt>
    <dgm:pt modelId="{3A6134A8-3C34-45DA-8131-3A256D123686}" type="pres">
      <dgm:prSet presAssocID="{1D42E346-F6FB-4880-9769-ADD02C578B5F}" presName="parSh" presStyleLbl="node1" presStyleIdx="1" presStyleCnt="7"/>
      <dgm:spPr/>
    </dgm:pt>
    <dgm:pt modelId="{6115F797-A6DE-4EF2-9CBB-FE74A6005419}" type="pres">
      <dgm:prSet presAssocID="{1D42E346-F6FB-4880-9769-ADD02C578B5F}" presName="desTx" presStyleLbl="fgAcc1" presStyleIdx="1" presStyleCnt="7">
        <dgm:presLayoutVars>
          <dgm:bulletEnabled val="1"/>
        </dgm:presLayoutVars>
      </dgm:prSet>
      <dgm:spPr/>
    </dgm:pt>
    <dgm:pt modelId="{A2B6F22B-BDC1-44C1-9C3B-C700746C91A0}" type="pres">
      <dgm:prSet presAssocID="{5E2EB3DE-59D3-4DA7-B4C7-BF4D2242D456}" presName="sibTrans" presStyleLbl="sibTrans2D1" presStyleIdx="1" presStyleCnt="6"/>
      <dgm:spPr/>
    </dgm:pt>
    <dgm:pt modelId="{A8A5EC74-4D50-4E95-9C51-90F5A06A9AE0}" type="pres">
      <dgm:prSet presAssocID="{5E2EB3DE-59D3-4DA7-B4C7-BF4D2242D456}" presName="connTx" presStyleLbl="sibTrans2D1" presStyleIdx="1" presStyleCnt="6"/>
      <dgm:spPr/>
    </dgm:pt>
    <dgm:pt modelId="{307760D6-6352-4D8B-AE8E-5A6721112E4F}" type="pres">
      <dgm:prSet presAssocID="{5DA95C0A-A1DC-413D-BDF4-CBAD197E4673}" presName="composite" presStyleCnt="0"/>
      <dgm:spPr/>
    </dgm:pt>
    <dgm:pt modelId="{A4209AF6-29A3-4A73-8BCC-FD5667E5B24A}" type="pres">
      <dgm:prSet presAssocID="{5DA95C0A-A1DC-413D-BDF4-CBAD197E4673}" presName="parTx" presStyleLbl="node1" presStyleIdx="1" presStyleCnt="7">
        <dgm:presLayoutVars>
          <dgm:chMax val="0"/>
          <dgm:chPref val="0"/>
          <dgm:bulletEnabled val="1"/>
        </dgm:presLayoutVars>
      </dgm:prSet>
      <dgm:spPr/>
    </dgm:pt>
    <dgm:pt modelId="{167E8E07-0355-4E64-8A37-C7708D85BD5E}" type="pres">
      <dgm:prSet presAssocID="{5DA95C0A-A1DC-413D-BDF4-CBAD197E4673}" presName="parSh" presStyleLbl="node1" presStyleIdx="2" presStyleCnt="7"/>
      <dgm:spPr/>
    </dgm:pt>
    <dgm:pt modelId="{35F3B485-83B7-47E9-858F-3F090B8421C6}" type="pres">
      <dgm:prSet presAssocID="{5DA95C0A-A1DC-413D-BDF4-CBAD197E4673}" presName="desTx" presStyleLbl="fgAcc1" presStyleIdx="2" presStyleCnt="7">
        <dgm:presLayoutVars>
          <dgm:bulletEnabled val="1"/>
        </dgm:presLayoutVars>
      </dgm:prSet>
      <dgm:spPr/>
    </dgm:pt>
    <dgm:pt modelId="{5BFC3974-B99D-4732-B5FE-FD9DFF09FDCE}" type="pres">
      <dgm:prSet presAssocID="{C1ABFCFD-878B-4AAF-BB24-024750031560}" presName="sibTrans" presStyleLbl="sibTrans2D1" presStyleIdx="2" presStyleCnt="6"/>
      <dgm:spPr/>
    </dgm:pt>
    <dgm:pt modelId="{198BB3D8-249F-467C-A32F-CDEA4B0E891A}" type="pres">
      <dgm:prSet presAssocID="{C1ABFCFD-878B-4AAF-BB24-024750031560}" presName="connTx" presStyleLbl="sibTrans2D1" presStyleIdx="2" presStyleCnt="6"/>
      <dgm:spPr/>
    </dgm:pt>
    <dgm:pt modelId="{0C11D16B-66A8-4029-A248-FDF977DBE657}" type="pres">
      <dgm:prSet presAssocID="{ADF04087-618C-4072-83C4-24559DCCD84E}" presName="composite" presStyleCnt="0"/>
      <dgm:spPr/>
    </dgm:pt>
    <dgm:pt modelId="{2D54DA7E-361D-46C4-BC13-3779FAA86185}" type="pres">
      <dgm:prSet presAssocID="{ADF04087-618C-4072-83C4-24559DCCD84E}" presName="parTx" presStyleLbl="node1" presStyleIdx="2" presStyleCnt="7">
        <dgm:presLayoutVars>
          <dgm:chMax val="0"/>
          <dgm:chPref val="0"/>
          <dgm:bulletEnabled val="1"/>
        </dgm:presLayoutVars>
      </dgm:prSet>
      <dgm:spPr/>
    </dgm:pt>
    <dgm:pt modelId="{43444179-3CDA-4973-9806-29FC915EF70B}" type="pres">
      <dgm:prSet presAssocID="{ADF04087-618C-4072-83C4-24559DCCD84E}" presName="parSh" presStyleLbl="node1" presStyleIdx="3" presStyleCnt="7"/>
      <dgm:spPr/>
    </dgm:pt>
    <dgm:pt modelId="{57C3B2E6-E44C-4B97-9554-296D76377A20}" type="pres">
      <dgm:prSet presAssocID="{ADF04087-618C-4072-83C4-24559DCCD84E}" presName="desTx" presStyleLbl="fgAcc1" presStyleIdx="3" presStyleCnt="7">
        <dgm:presLayoutVars>
          <dgm:bulletEnabled val="1"/>
        </dgm:presLayoutVars>
      </dgm:prSet>
      <dgm:spPr/>
    </dgm:pt>
    <dgm:pt modelId="{CEFC9E4F-B63C-426F-9D7C-B44DA4792C4B}" type="pres">
      <dgm:prSet presAssocID="{F3919A4B-A7E2-4336-9FBD-F87776F990E5}" presName="sibTrans" presStyleLbl="sibTrans2D1" presStyleIdx="3" presStyleCnt="6"/>
      <dgm:spPr/>
    </dgm:pt>
    <dgm:pt modelId="{BECCDB42-BF0D-465C-95F7-C5ED7B2E67DA}" type="pres">
      <dgm:prSet presAssocID="{F3919A4B-A7E2-4336-9FBD-F87776F990E5}" presName="connTx" presStyleLbl="sibTrans2D1" presStyleIdx="3" presStyleCnt="6"/>
      <dgm:spPr/>
    </dgm:pt>
    <dgm:pt modelId="{6F63DFC1-79FB-460C-9323-0DECCA88116D}" type="pres">
      <dgm:prSet presAssocID="{6586A170-8336-49FE-9FF0-D4AC77D95B19}" presName="composite" presStyleCnt="0"/>
      <dgm:spPr/>
    </dgm:pt>
    <dgm:pt modelId="{2BB1C5BF-09B3-47EC-B6E1-BD6580184097}" type="pres">
      <dgm:prSet presAssocID="{6586A170-8336-49FE-9FF0-D4AC77D95B19}" presName="parTx" presStyleLbl="node1" presStyleIdx="3" presStyleCnt="7">
        <dgm:presLayoutVars>
          <dgm:chMax val="0"/>
          <dgm:chPref val="0"/>
          <dgm:bulletEnabled val="1"/>
        </dgm:presLayoutVars>
      </dgm:prSet>
      <dgm:spPr/>
    </dgm:pt>
    <dgm:pt modelId="{33DBDA82-995D-4A7B-9401-951000757382}" type="pres">
      <dgm:prSet presAssocID="{6586A170-8336-49FE-9FF0-D4AC77D95B19}" presName="parSh" presStyleLbl="node1" presStyleIdx="4" presStyleCnt="7"/>
      <dgm:spPr/>
    </dgm:pt>
    <dgm:pt modelId="{D2BD5CF2-F9F2-493B-B5FE-EC753E63780A}" type="pres">
      <dgm:prSet presAssocID="{6586A170-8336-49FE-9FF0-D4AC77D95B19}" presName="desTx" presStyleLbl="fgAcc1" presStyleIdx="4" presStyleCnt="7">
        <dgm:presLayoutVars>
          <dgm:bulletEnabled val="1"/>
        </dgm:presLayoutVars>
      </dgm:prSet>
      <dgm:spPr/>
    </dgm:pt>
    <dgm:pt modelId="{0335DF06-5D91-417C-9DCA-549A2B946184}" type="pres">
      <dgm:prSet presAssocID="{1E292716-B605-472A-A7AF-6DC7AE4CE6CD}" presName="sibTrans" presStyleLbl="sibTrans2D1" presStyleIdx="4" presStyleCnt="6"/>
      <dgm:spPr/>
    </dgm:pt>
    <dgm:pt modelId="{51C02FC2-D594-4949-BBB4-5B0F683E234C}" type="pres">
      <dgm:prSet presAssocID="{1E292716-B605-472A-A7AF-6DC7AE4CE6CD}" presName="connTx" presStyleLbl="sibTrans2D1" presStyleIdx="4" presStyleCnt="6"/>
      <dgm:spPr/>
    </dgm:pt>
    <dgm:pt modelId="{1EC6E1AB-0B63-4820-B045-4AC354F9E553}" type="pres">
      <dgm:prSet presAssocID="{7F3214EA-57BF-4A7D-B55C-701188881C82}" presName="composite" presStyleCnt="0"/>
      <dgm:spPr/>
    </dgm:pt>
    <dgm:pt modelId="{0121AFBA-6E89-40D2-89D1-A575B553E46E}" type="pres">
      <dgm:prSet presAssocID="{7F3214EA-57BF-4A7D-B55C-701188881C82}" presName="parTx" presStyleLbl="node1" presStyleIdx="4" presStyleCnt="7">
        <dgm:presLayoutVars>
          <dgm:chMax val="0"/>
          <dgm:chPref val="0"/>
          <dgm:bulletEnabled val="1"/>
        </dgm:presLayoutVars>
      </dgm:prSet>
      <dgm:spPr/>
    </dgm:pt>
    <dgm:pt modelId="{9C174F0F-509E-4422-9E47-1FD11B8BE6CB}" type="pres">
      <dgm:prSet presAssocID="{7F3214EA-57BF-4A7D-B55C-701188881C82}" presName="parSh" presStyleLbl="node1" presStyleIdx="5" presStyleCnt="7"/>
      <dgm:spPr/>
    </dgm:pt>
    <dgm:pt modelId="{CD93931D-C0DC-46CA-B1CD-438390C21AE1}" type="pres">
      <dgm:prSet presAssocID="{7F3214EA-57BF-4A7D-B55C-701188881C82}" presName="desTx" presStyleLbl="fgAcc1" presStyleIdx="5" presStyleCnt="7">
        <dgm:presLayoutVars>
          <dgm:bulletEnabled val="1"/>
        </dgm:presLayoutVars>
      </dgm:prSet>
      <dgm:spPr/>
    </dgm:pt>
    <dgm:pt modelId="{6696901A-5DCB-4470-AA3A-AF0641DD8039}" type="pres">
      <dgm:prSet presAssocID="{D1B23490-1E14-4BD2-BBEF-D81C4585D361}" presName="sibTrans" presStyleLbl="sibTrans2D1" presStyleIdx="5" presStyleCnt="6"/>
      <dgm:spPr/>
    </dgm:pt>
    <dgm:pt modelId="{D92B9712-8044-4CB0-9A85-F8E9CC6E38F5}" type="pres">
      <dgm:prSet presAssocID="{D1B23490-1E14-4BD2-BBEF-D81C4585D361}" presName="connTx" presStyleLbl="sibTrans2D1" presStyleIdx="5" presStyleCnt="6"/>
      <dgm:spPr/>
    </dgm:pt>
    <dgm:pt modelId="{B85757BB-7A06-4FDF-914A-2B693F048A8D}" type="pres">
      <dgm:prSet presAssocID="{B34DD685-6BE4-4421-B9DA-47AE832C7EAB}" presName="composite" presStyleCnt="0"/>
      <dgm:spPr/>
    </dgm:pt>
    <dgm:pt modelId="{6CA5D585-6FD6-47FA-846B-17FDEF16285C}" type="pres">
      <dgm:prSet presAssocID="{B34DD685-6BE4-4421-B9DA-47AE832C7EAB}" presName="parTx" presStyleLbl="node1" presStyleIdx="5" presStyleCnt="7">
        <dgm:presLayoutVars>
          <dgm:chMax val="0"/>
          <dgm:chPref val="0"/>
          <dgm:bulletEnabled val="1"/>
        </dgm:presLayoutVars>
      </dgm:prSet>
      <dgm:spPr/>
    </dgm:pt>
    <dgm:pt modelId="{6E7A9EB0-DBD8-4361-A243-56F88331B886}" type="pres">
      <dgm:prSet presAssocID="{B34DD685-6BE4-4421-B9DA-47AE832C7EAB}" presName="parSh" presStyleLbl="node1" presStyleIdx="6" presStyleCnt="7"/>
      <dgm:spPr/>
    </dgm:pt>
    <dgm:pt modelId="{2DC42BFF-FF52-4E99-941F-5D2CA03F97C1}" type="pres">
      <dgm:prSet presAssocID="{B34DD685-6BE4-4421-B9DA-47AE832C7EAB}" presName="desTx" presStyleLbl="fgAcc1" presStyleIdx="6" presStyleCnt="7">
        <dgm:presLayoutVars>
          <dgm:bulletEnabled val="1"/>
        </dgm:presLayoutVars>
      </dgm:prSet>
      <dgm:spPr/>
    </dgm:pt>
  </dgm:ptLst>
  <dgm:cxnLst>
    <dgm:cxn modelId="{5C8C0F01-1D78-41B0-A1F4-D6D778529F2C}" type="presOf" srcId="{C0EB5394-BF3C-4769-B0F9-E9CE55BD78C4}" destId="{35F3B485-83B7-47E9-858F-3F090B8421C6}" srcOrd="0" destOrd="0" presId="urn:microsoft.com/office/officeart/2005/8/layout/process3"/>
    <dgm:cxn modelId="{D41DD903-95EF-4D48-8EDC-6A7A7F388C97}" srcId="{407ABB1E-CB69-44E5-8079-DB7F5955D926}" destId="{7F3214EA-57BF-4A7D-B55C-701188881C82}" srcOrd="5" destOrd="0" parTransId="{98F7FF55-F2C6-4116-917D-F4D13B1D3A41}" sibTransId="{D1B23490-1E14-4BD2-BBEF-D81C4585D361}"/>
    <dgm:cxn modelId="{DDD38409-89EE-4FF3-AD14-E98EC6AD63A8}" type="presOf" srcId="{6586A170-8336-49FE-9FF0-D4AC77D95B19}" destId="{2BB1C5BF-09B3-47EC-B6E1-BD6580184097}" srcOrd="0" destOrd="0" presId="urn:microsoft.com/office/officeart/2005/8/layout/process3"/>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EF6D2F0E-B453-462C-AC1E-F92DFA332C32}" srcId="{6586A170-8336-49FE-9FF0-D4AC77D95B19}" destId="{1FA3504F-A0AF-4DD5-AB62-2C9FC0CAA5F7}" srcOrd="0" destOrd="0" parTransId="{36C5887D-CBB1-4448-9D27-9AF142231CAD}" sibTransId="{5425936E-46F5-453E-9794-DAE79A9DEEF5}"/>
    <dgm:cxn modelId="{50F3BB19-8F05-4163-AF29-863D588ADEDC}" srcId="{1D42E346-F6FB-4880-9769-ADD02C578B5F}" destId="{6FA63B2F-B249-452B-A005-BE35009DAF50}" srcOrd="0" destOrd="0" parTransId="{A9C11719-848D-467D-B52E-E2527017DA7A}" sibTransId="{43C1A6BD-FC1E-4128-AD6E-942805C80442}"/>
    <dgm:cxn modelId="{49B10629-E41F-4F75-B264-E6929DECF6D2}" type="presOf" srcId="{5DA95C0A-A1DC-413D-BDF4-CBAD197E4673}" destId="{A4209AF6-29A3-4A73-8BCC-FD5667E5B24A}" srcOrd="0" destOrd="0" presId="urn:microsoft.com/office/officeart/2005/8/layout/process3"/>
    <dgm:cxn modelId="{0535482B-778A-4447-BDBB-04E1AACD8918}" type="presOf" srcId="{D1B23490-1E14-4BD2-BBEF-D81C4585D361}" destId="{6696901A-5DCB-4470-AA3A-AF0641DD8039}" srcOrd="0" destOrd="0" presId="urn:microsoft.com/office/officeart/2005/8/layout/process3"/>
    <dgm:cxn modelId="{7D299632-C0DF-43C7-BB2F-04E568F1C403}" type="presOf" srcId="{B34DD685-6BE4-4421-B9DA-47AE832C7EAB}" destId="{6CA5D585-6FD6-47FA-846B-17FDEF16285C}" srcOrd="0" destOrd="0" presId="urn:microsoft.com/office/officeart/2005/8/layout/process3"/>
    <dgm:cxn modelId="{774FB93C-C406-4783-86AC-3055FC0088E3}" srcId="{407ABB1E-CB69-44E5-8079-DB7F5955D926}" destId="{B34DD685-6BE4-4421-B9DA-47AE832C7EAB}" srcOrd="6" destOrd="0" parTransId="{46F19894-8C13-4AC4-A700-137F8EB950B7}" sibTransId="{D9766CCB-160A-4E9E-89A4-CDF41C1D0CD0}"/>
    <dgm:cxn modelId="{5B36115B-D000-42A6-B833-E22BA4FFC737}" type="presOf" srcId="{611E47AF-C61B-4BA4-844A-26AB3FDEEF30}" destId="{56AE9293-9C08-4446-9BAE-69CDF0371112}" srcOrd="1" destOrd="0" presId="urn:microsoft.com/office/officeart/2005/8/layout/process3"/>
    <dgm:cxn modelId="{6106B742-0BDA-47C4-A7EA-7224A37CB72D}" type="presOf" srcId="{407ABB1E-CB69-44E5-8079-DB7F5955D926}" destId="{0AED3C5B-10AD-4809-94A0-576F9D336B2F}" srcOrd="0" destOrd="0" presId="urn:microsoft.com/office/officeart/2005/8/layout/process3"/>
    <dgm:cxn modelId="{EFE48644-60FE-4EC4-88D7-D191D54CE3AF}" type="presOf" srcId="{611E47AF-C61B-4BA4-844A-26AB3FDEEF30}" destId="{05AB3176-E935-4460-9D5F-4E21604E488C}" srcOrd="0" destOrd="0" presId="urn:microsoft.com/office/officeart/2005/8/layout/process3"/>
    <dgm:cxn modelId="{813F6647-B9A8-4D2E-B41E-E48F8B6D344D}" type="presOf" srcId="{8C1C84A3-A40E-46BD-8673-066A3E806E00}" destId="{C4C97679-23C5-40BF-A606-35418D849A12}" srcOrd="0" destOrd="0" presId="urn:microsoft.com/office/officeart/2005/8/layout/process3"/>
    <dgm:cxn modelId="{18C4226C-967D-498A-BB40-ED5E53839218}" type="presOf" srcId="{ADF04087-618C-4072-83C4-24559DCCD84E}" destId="{2D54DA7E-361D-46C4-BC13-3779FAA86185}" srcOrd="0" destOrd="0" presId="urn:microsoft.com/office/officeart/2005/8/layout/process3"/>
    <dgm:cxn modelId="{7980F24F-015B-4533-A89F-1C569574322C}" srcId="{ADF04087-618C-4072-83C4-24559DCCD84E}" destId="{7C04E8C8-D36B-46B4-B263-EE38D8A73A33}" srcOrd="0" destOrd="0" parTransId="{ED5FAB76-3ADB-486B-B1FE-18444484531B}" sibTransId="{0981D1F4-E996-4C29-B476-F4DAAB473842}"/>
    <dgm:cxn modelId="{5BEEBB77-4BD5-4677-8AEF-4C4EB39876E1}" type="presOf" srcId="{405310CA-C0B2-41FC-A8FC-247D8F34EFF1}" destId="{884CF67F-2F71-43A0-90CB-746C44327532}" srcOrd="0" destOrd="0" presId="urn:microsoft.com/office/officeart/2005/8/layout/process3"/>
    <dgm:cxn modelId="{47E06978-E8F4-4E14-8A02-FB6AFCA19CB1}" type="presOf" srcId="{7F3214EA-57BF-4A7D-B55C-701188881C82}" destId="{9C174F0F-509E-4422-9E47-1FD11B8BE6CB}" srcOrd="1" destOrd="0" presId="urn:microsoft.com/office/officeart/2005/8/layout/process3"/>
    <dgm:cxn modelId="{907DF478-1E94-46BC-A415-881A1C0DC96B}" srcId="{B34DD685-6BE4-4421-B9DA-47AE832C7EAB}" destId="{D1290286-5D76-43AC-824E-D1987840692F}" srcOrd="0" destOrd="0" parTransId="{8285C63D-53DA-4FC5-9511-A9A112E85336}" sibTransId="{80776CD3-E9BE-442A-A48F-C7AB37F483B4}"/>
    <dgm:cxn modelId="{7D92EE7B-F4A3-446D-BB31-DEDB3AC9FDC3}" type="presOf" srcId="{B34DD685-6BE4-4421-B9DA-47AE832C7EAB}" destId="{6E7A9EB0-DBD8-4361-A243-56F88331B886}" srcOrd="1" destOrd="0" presId="urn:microsoft.com/office/officeart/2005/8/layout/process3"/>
    <dgm:cxn modelId="{FE7B907C-3D23-4E0C-9643-D4336DB903A4}" type="presOf" srcId="{8C1C84A3-A40E-46BD-8673-066A3E806E00}" destId="{E4AB5471-2D2C-49FB-A7C0-69C3827024A2}" srcOrd="1" destOrd="0" presId="urn:microsoft.com/office/officeart/2005/8/layout/process3"/>
    <dgm:cxn modelId="{BC3B057F-729F-4C56-8E95-4D5C509710E2}" srcId="{407ABB1E-CB69-44E5-8079-DB7F5955D926}" destId="{6586A170-8336-49FE-9FF0-D4AC77D95B19}" srcOrd="4" destOrd="0" parTransId="{68734F2A-B49D-470B-94E9-B55A13F7CF60}" sibTransId="{1E292716-B605-472A-A7AF-6DC7AE4CE6CD}"/>
    <dgm:cxn modelId="{A5E07D82-42F5-45F3-8624-D7BD4004D9DE}" type="presOf" srcId="{C1ABFCFD-878B-4AAF-BB24-024750031560}" destId="{198BB3D8-249F-467C-A32F-CDEA4B0E891A}" srcOrd="1" destOrd="0" presId="urn:microsoft.com/office/officeart/2005/8/layout/process3"/>
    <dgm:cxn modelId="{99D22385-D700-4B09-AE8D-9705967CE02C}" type="presOf" srcId="{7F3214EA-57BF-4A7D-B55C-701188881C82}" destId="{0121AFBA-6E89-40D2-89D1-A575B553E46E}" srcOrd="0" destOrd="0" presId="urn:microsoft.com/office/officeart/2005/8/layout/process3"/>
    <dgm:cxn modelId="{B2FD3986-8D7F-4AF5-BC19-1D3A071F9553}" type="presOf" srcId="{F3919A4B-A7E2-4336-9FBD-F87776F990E5}" destId="{CEFC9E4F-B63C-426F-9D7C-B44DA4792C4B}" srcOrd="0" destOrd="0" presId="urn:microsoft.com/office/officeart/2005/8/layout/process3"/>
    <dgm:cxn modelId="{61966488-01ED-4AE3-AA2B-13EEE4CAB0D4}" type="presOf" srcId="{1D42E346-F6FB-4880-9769-ADD02C578B5F}" destId="{4FAF5A0E-591A-437B-984D-DCB51DBE509D}" srcOrd="0" destOrd="0" presId="urn:microsoft.com/office/officeart/2005/8/layout/process3"/>
    <dgm:cxn modelId="{214B848F-9627-420C-9EE3-96A1CF5443BD}" type="presOf" srcId="{F3919A4B-A7E2-4336-9FBD-F87776F990E5}" destId="{BECCDB42-BF0D-465C-95F7-C5ED7B2E67DA}" srcOrd="1" destOrd="0" presId="urn:microsoft.com/office/officeart/2005/8/layout/process3"/>
    <dgm:cxn modelId="{2BB5D694-5420-4416-90FE-4104F19FC0A2}" type="presOf" srcId="{D1B23490-1E14-4BD2-BBEF-D81C4585D361}" destId="{D92B9712-8044-4CB0-9A85-F8E9CC6E38F5}" srcOrd="1" destOrd="0" presId="urn:microsoft.com/office/officeart/2005/8/layout/process3"/>
    <dgm:cxn modelId="{15F29797-6EBC-48E7-94ED-1EB2ED1764BF}" type="presOf" srcId="{C1ABFCFD-878B-4AAF-BB24-024750031560}" destId="{5BFC3974-B99D-4732-B5FE-FD9DFF09FDCE}" srcOrd="0" destOrd="0" presId="urn:microsoft.com/office/officeart/2005/8/layout/process3"/>
    <dgm:cxn modelId="{BF22569A-6CEE-4BF2-964D-3CD384E3E9A3}" type="presOf" srcId="{5E2EB3DE-59D3-4DA7-B4C7-BF4D2242D456}" destId="{A8A5EC74-4D50-4E95-9C51-90F5A06A9AE0}" srcOrd="1" destOrd="0" presId="urn:microsoft.com/office/officeart/2005/8/layout/process3"/>
    <dgm:cxn modelId="{41B38E9B-511C-415E-B6E5-E851189FE56D}" type="presOf" srcId="{6586A170-8336-49FE-9FF0-D4AC77D95B19}" destId="{33DBDA82-995D-4A7B-9401-951000757382}" srcOrd="1" destOrd="0" presId="urn:microsoft.com/office/officeart/2005/8/layout/process3"/>
    <dgm:cxn modelId="{0935249D-C98D-4211-9FB5-D199ECDC69F3}" type="presOf" srcId="{6FA63B2F-B249-452B-A005-BE35009DAF50}" destId="{6115F797-A6DE-4EF2-9CBB-FE74A6005419}" srcOrd="0" destOrd="0" presId="urn:microsoft.com/office/officeart/2005/8/layout/process3"/>
    <dgm:cxn modelId="{385311A1-7EB0-4FE8-AEFA-7C38067834D3}" type="presOf" srcId="{7C04E8C8-D36B-46B4-B263-EE38D8A73A33}" destId="{57C3B2E6-E44C-4B97-9554-296D76377A20}" srcOrd="0" destOrd="0" presId="urn:microsoft.com/office/officeart/2005/8/layout/process3"/>
    <dgm:cxn modelId="{49F4C9AE-D610-4475-9A7B-8209856112F1}" type="presOf" srcId="{ADF04087-618C-4072-83C4-24559DCCD84E}" destId="{43444179-3CDA-4973-9806-29FC915EF70B}" srcOrd="1" destOrd="0" presId="urn:microsoft.com/office/officeart/2005/8/layout/process3"/>
    <dgm:cxn modelId="{7D18F9C5-9ECA-4BBD-B040-E0ED6603BED0}" type="presOf" srcId="{1D42E346-F6FB-4880-9769-ADD02C578B5F}" destId="{3A6134A8-3C34-45DA-8131-3A256D123686}" srcOrd="1" destOrd="0" presId="urn:microsoft.com/office/officeart/2005/8/layout/process3"/>
    <dgm:cxn modelId="{B416B7CA-4CB5-4C31-959C-049EF2F84F04}" srcId="{5DA95C0A-A1DC-413D-BDF4-CBAD197E4673}" destId="{C0EB5394-BF3C-4769-B0F9-E9CE55BD78C4}" srcOrd="0" destOrd="0" parTransId="{3ADC49DF-5876-4BEA-B3A8-2073277FB8D6}" sibTransId="{A1B1D5C0-27FD-4F5C-9653-B80E1A62275B}"/>
    <dgm:cxn modelId="{D28CE0CA-07EF-41F0-9DDC-BF4E4537751F}" type="presOf" srcId="{D1290286-5D76-43AC-824E-D1987840692F}" destId="{2DC42BFF-FF52-4E99-941F-5D2CA03F97C1}" srcOrd="0" destOrd="0" presId="urn:microsoft.com/office/officeart/2005/8/layout/process3"/>
    <dgm:cxn modelId="{E8544DCB-216E-45CB-B492-C76E5C7876BE}" srcId="{611E47AF-C61B-4BA4-844A-26AB3FDEEF30}" destId="{405310CA-C0B2-41FC-A8FC-247D8F34EFF1}" srcOrd="0" destOrd="0" parTransId="{92615FF3-0E69-4F46-BFCC-C0E85B4466C1}" sibTransId="{9C67CD7F-0B6B-4C9E-BA39-6306607B0C60}"/>
    <dgm:cxn modelId="{19564FD3-9555-4ACF-8413-DBE46FCAB590}" srcId="{407ABB1E-CB69-44E5-8079-DB7F5955D926}" destId="{611E47AF-C61B-4BA4-844A-26AB3FDEEF30}" srcOrd="0" destOrd="0" parTransId="{687DC825-000F-4F8F-9621-019450C2E1B4}" sibTransId="{8C1C84A3-A40E-46BD-8673-066A3E806E00}"/>
    <dgm:cxn modelId="{3B4A89D8-18A7-461F-9DA3-9B91C59C706B}" type="presOf" srcId="{5DA95C0A-A1DC-413D-BDF4-CBAD197E4673}" destId="{167E8E07-0355-4E64-8A37-C7708D85BD5E}" srcOrd="1" destOrd="0" presId="urn:microsoft.com/office/officeart/2005/8/layout/process3"/>
    <dgm:cxn modelId="{9B6000DE-6C24-46B2-A94C-23A4D9A87887}" type="presOf" srcId="{5E2EB3DE-59D3-4DA7-B4C7-BF4D2242D456}" destId="{A2B6F22B-BDC1-44C1-9C3B-C700746C91A0}" srcOrd="0" destOrd="0" presId="urn:microsoft.com/office/officeart/2005/8/layout/process3"/>
    <dgm:cxn modelId="{0E0B12E0-EA38-46BD-800B-E5CA096C2FA6}" srcId="{407ABB1E-CB69-44E5-8079-DB7F5955D926}" destId="{ADF04087-618C-4072-83C4-24559DCCD84E}" srcOrd="3" destOrd="0" parTransId="{14CE9D03-CDE1-418B-BD11-1ECF48230707}" sibTransId="{F3919A4B-A7E2-4336-9FBD-F87776F990E5}"/>
    <dgm:cxn modelId="{89F871E5-05F7-4C8A-AA66-F7E0BA7ABE52}" type="presOf" srcId="{1FA3504F-A0AF-4DD5-AB62-2C9FC0CAA5F7}" destId="{D2BD5CF2-F9F2-493B-B5FE-EC753E63780A}" srcOrd="0" destOrd="0" presId="urn:microsoft.com/office/officeart/2005/8/layout/process3"/>
    <dgm:cxn modelId="{D580D3E7-55B9-4D94-8B86-AF1B1DC27579}" srcId="{7F3214EA-57BF-4A7D-B55C-701188881C82}" destId="{E86AC289-7AD9-4F43-A6F4-995D24B066B0}" srcOrd="0" destOrd="0" parTransId="{A0F25F2C-2846-4A0F-8AD4-864669811379}" sibTransId="{99813940-96D1-4A54-B4A3-BB1C2CC20783}"/>
    <dgm:cxn modelId="{B3A175F0-8226-45C0-9D78-9A9D8C4738AA}" type="presOf" srcId="{E86AC289-7AD9-4F43-A6F4-995D24B066B0}" destId="{CD93931D-C0DC-46CA-B1CD-438390C21AE1}" srcOrd="0" destOrd="0" presId="urn:microsoft.com/office/officeart/2005/8/layout/process3"/>
    <dgm:cxn modelId="{480B51F4-EE86-4A66-8606-85AFDC671FE2}" type="presOf" srcId="{1E292716-B605-472A-A7AF-6DC7AE4CE6CD}" destId="{51C02FC2-D594-4949-BBB4-5B0F683E234C}" srcOrd="1" destOrd="0" presId="urn:microsoft.com/office/officeart/2005/8/layout/process3"/>
    <dgm:cxn modelId="{7B0594FA-D075-46FB-99D0-866EFA970EB4}" type="presOf" srcId="{1E292716-B605-472A-A7AF-6DC7AE4CE6CD}" destId="{0335DF06-5D91-417C-9DCA-549A2B946184}" srcOrd="0" destOrd="0" presId="urn:microsoft.com/office/officeart/2005/8/layout/process3"/>
    <dgm:cxn modelId="{DFB4F794-3022-44B4-9FC4-9133199466B9}" type="presParOf" srcId="{0AED3C5B-10AD-4809-94A0-576F9D336B2F}" destId="{D68C080A-F25C-4EE4-AD56-45FA929087EE}" srcOrd="0" destOrd="0" presId="urn:microsoft.com/office/officeart/2005/8/layout/process3"/>
    <dgm:cxn modelId="{37491CFD-BBAB-4A18-BC68-C077BE6A3052}" type="presParOf" srcId="{D68C080A-F25C-4EE4-AD56-45FA929087EE}" destId="{05AB3176-E935-4460-9D5F-4E21604E488C}" srcOrd="0" destOrd="0" presId="urn:microsoft.com/office/officeart/2005/8/layout/process3"/>
    <dgm:cxn modelId="{A397C0B3-B675-450D-B8B0-1378B5306363}" type="presParOf" srcId="{D68C080A-F25C-4EE4-AD56-45FA929087EE}" destId="{56AE9293-9C08-4446-9BAE-69CDF0371112}" srcOrd="1" destOrd="0" presId="urn:microsoft.com/office/officeart/2005/8/layout/process3"/>
    <dgm:cxn modelId="{217282CB-5F22-4CFD-9221-E437CD1256C5}" type="presParOf" srcId="{D68C080A-F25C-4EE4-AD56-45FA929087EE}" destId="{884CF67F-2F71-43A0-90CB-746C44327532}" srcOrd="2" destOrd="0" presId="urn:microsoft.com/office/officeart/2005/8/layout/process3"/>
    <dgm:cxn modelId="{C006E4E9-412C-498D-8DA2-6D48FA6939DD}" type="presParOf" srcId="{0AED3C5B-10AD-4809-94A0-576F9D336B2F}" destId="{C4C97679-23C5-40BF-A606-35418D849A12}" srcOrd="1" destOrd="0" presId="urn:microsoft.com/office/officeart/2005/8/layout/process3"/>
    <dgm:cxn modelId="{72CD2BDC-60F4-4646-9D86-CE08E26033EC}" type="presParOf" srcId="{C4C97679-23C5-40BF-A606-35418D849A12}" destId="{E4AB5471-2D2C-49FB-A7C0-69C3827024A2}" srcOrd="0" destOrd="0" presId="urn:microsoft.com/office/officeart/2005/8/layout/process3"/>
    <dgm:cxn modelId="{BBD5EFDC-A16B-4E78-9FBF-0355E08415CA}" type="presParOf" srcId="{0AED3C5B-10AD-4809-94A0-576F9D336B2F}" destId="{BBD6813B-89D8-47D3-A1AA-0200A7905410}" srcOrd="2" destOrd="0" presId="urn:microsoft.com/office/officeart/2005/8/layout/process3"/>
    <dgm:cxn modelId="{8F0FE13F-DFF1-43CA-BE52-C58558E2F1F5}" type="presParOf" srcId="{BBD6813B-89D8-47D3-A1AA-0200A7905410}" destId="{4FAF5A0E-591A-437B-984D-DCB51DBE509D}" srcOrd="0" destOrd="0" presId="urn:microsoft.com/office/officeart/2005/8/layout/process3"/>
    <dgm:cxn modelId="{84C83F64-2135-4BFB-BC2E-14309E406620}" type="presParOf" srcId="{BBD6813B-89D8-47D3-A1AA-0200A7905410}" destId="{3A6134A8-3C34-45DA-8131-3A256D123686}" srcOrd="1" destOrd="0" presId="urn:microsoft.com/office/officeart/2005/8/layout/process3"/>
    <dgm:cxn modelId="{5C35F8AC-2B60-4381-971F-1F1E6852ABDE}" type="presParOf" srcId="{BBD6813B-89D8-47D3-A1AA-0200A7905410}" destId="{6115F797-A6DE-4EF2-9CBB-FE74A6005419}" srcOrd="2" destOrd="0" presId="urn:microsoft.com/office/officeart/2005/8/layout/process3"/>
    <dgm:cxn modelId="{60363F4F-6F59-4B9C-BC0E-DD9D33E7642E}" type="presParOf" srcId="{0AED3C5B-10AD-4809-94A0-576F9D336B2F}" destId="{A2B6F22B-BDC1-44C1-9C3B-C700746C91A0}" srcOrd="3" destOrd="0" presId="urn:microsoft.com/office/officeart/2005/8/layout/process3"/>
    <dgm:cxn modelId="{B6D0DF23-0E8A-431A-9E0C-B6DD3752B6C1}" type="presParOf" srcId="{A2B6F22B-BDC1-44C1-9C3B-C700746C91A0}" destId="{A8A5EC74-4D50-4E95-9C51-90F5A06A9AE0}" srcOrd="0" destOrd="0" presId="urn:microsoft.com/office/officeart/2005/8/layout/process3"/>
    <dgm:cxn modelId="{9DDB03BA-3072-4DFA-B007-99D3AFA941AA}" type="presParOf" srcId="{0AED3C5B-10AD-4809-94A0-576F9D336B2F}" destId="{307760D6-6352-4D8B-AE8E-5A6721112E4F}" srcOrd="4" destOrd="0" presId="urn:microsoft.com/office/officeart/2005/8/layout/process3"/>
    <dgm:cxn modelId="{69FFD583-D5CB-40B4-B44D-6F1DD5129173}" type="presParOf" srcId="{307760D6-6352-4D8B-AE8E-5A6721112E4F}" destId="{A4209AF6-29A3-4A73-8BCC-FD5667E5B24A}" srcOrd="0" destOrd="0" presId="urn:microsoft.com/office/officeart/2005/8/layout/process3"/>
    <dgm:cxn modelId="{EB7A28BA-44B2-4DAD-AEDC-7D097DA53EAC}" type="presParOf" srcId="{307760D6-6352-4D8B-AE8E-5A6721112E4F}" destId="{167E8E07-0355-4E64-8A37-C7708D85BD5E}" srcOrd="1" destOrd="0" presId="urn:microsoft.com/office/officeart/2005/8/layout/process3"/>
    <dgm:cxn modelId="{6DECAB97-F879-427F-B8E8-8EC087EEDE69}" type="presParOf" srcId="{307760D6-6352-4D8B-AE8E-5A6721112E4F}" destId="{35F3B485-83B7-47E9-858F-3F090B8421C6}" srcOrd="2" destOrd="0" presId="urn:microsoft.com/office/officeart/2005/8/layout/process3"/>
    <dgm:cxn modelId="{91FE5735-5B31-47A0-84AE-14203F20700E}" type="presParOf" srcId="{0AED3C5B-10AD-4809-94A0-576F9D336B2F}" destId="{5BFC3974-B99D-4732-B5FE-FD9DFF09FDCE}" srcOrd="5" destOrd="0" presId="urn:microsoft.com/office/officeart/2005/8/layout/process3"/>
    <dgm:cxn modelId="{4ED11FAF-B6F2-4891-A2B0-AEE7AB61CE73}" type="presParOf" srcId="{5BFC3974-B99D-4732-B5FE-FD9DFF09FDCE}" destId="{198BB3D8-249F-467C-A32F-CDEA4B0E891A}" srcOrd="0" destOrd="0" presId="urn:microsoft.com/office/officeart/2005/8/layout/process3"/>
    <dgm:cxn modelId="{87A4C0F9-E13B-4C6A-92F6-906DFEBE8143}" type="presParOf" srcId="{0AED3C5B-10AD-4809-94A0-576F9D336B2F}" destId="{0C11D16B-66A8-4029-A248-FDF977DBE657}" srcOrd="6" destOrd="0" presId="urn:microsoft.com/office/officeart/2005/8/layout/process3"/>
    <dgm:cxn modelId="{D7FE1947-8ECF-436B-B9EA-FB55C5A8D2DA}" type="presParOf" srcId="{0C11D16B-66A8-4029-A248-FDF977DBE657}" destId="{2D54DA7E-361D-46C4-BC13-3779FAA86185}" srcOrd="0" destOrd="0" presId="urn:microsoft.com/office/officeart/2005/8/layout/process3"/>
    <dgm:cxn modelId="{E3E87100-D352-4109-8D87-BD9FF2EAE4F5}" type="presParOf" srcId="{0C11D16B-66A8-4029-A248-FDF977DBE657}" destId="{43444179-3CDA-4973-9806-29FC915EF70B}" srcOrd="1" destOrd="0" presId="urn:microsoft.com/office/officeart/2005/8/layout/process3"/>
    <dgm:cxn modelId="{1D26CF88-8114-4297-9FAB-97F036E98D49}" type="presParOf" srcId="{0C11D16B-66A8-4029-A248-FDF977DBE657}" destId="{57C3B2E6-E44C-4B97-9554-296D76377A20}" srcOrd="2" destOrd="0" presId="urn:microsoft.com/office/officeart/2005/8/layout/process3"/>
    <dgm:cxn modelId="{754824B0-373E-49F2-ADB5-D54E8CED7BBF}" type="presParOf" srcId="{0AED3C5B-10AD-4809-94A0-576F9D336B2F}" destId="{CEFC9E4F-B63C-426F-9D7C-B44DA4792C4B}" srcOrd="7" destOrd="0" presId="urn:microsoft.com/office/officeart/2005/8/layout/process3"/>
    <dgm:cxn modelId="{7594C4B8-7519-46C9-A7B8-9F9812D3CA46}" type="presParOf" srcId="{CEFC9E4F-B63C-426F-9D7C-B44DA4792C4B}" destId="{BECCDB42-BF0D-465C-95F7-C5ED7B2E67DA}" srcOrd="0" destOrd="0" presId="urn:microsoft.com/office/officeart/2005/8/layout/process3"/>
    <dgm:cxn modelId="{5067DA2F-C5E6-4E85-B0CD-24A77E90FDC9}" type="presParOf" srcId="{0AED3C5B-10AD-4809-94A0-576F9D336B2F}" destId="{6F63DFC1-79FB-460C-9323-0DECCA88116D}" srcOrd="8" destOrd="0" presId="urn:microsoft.com/office/officeart/2005/8/layout/process3"/>
    <dgm:cxn modelId="{57912FD6-0CAF-4DCB-B6B4-139DB703F242}" type="presParOf" srcId="{6F63DFC1-79FB-460C-9323-0DECCA88116D}" destId="{2BB1C5BF-09B3-47EC-B6E1-BD6580184097}" srcOrd="0" destOrd="0" presId="urn:microsoft.com/office/officeart/2005/8/layout/process3"/>
    <dgm:cxn modelId="{5EBF3BD9-D4AD-4FF0-8100-565B010DAA06}" type="presParOf" srcId="{6F63DFC1-79FB-460C-9323-0DECCA88116D}" destId="{33DBDA82-995D-4A7B-9401-951000757382}" srcOrd="1" destOrd="0" presId="urn:microsoft.com/office/officeart/2005/8/layout/process3"/>
    <dgm:cxn modelId="{9E574201-C030-4758-BBC8-E7E43CD5B235}" type="presParOf" srcId="{6F63DFC1-79FB-460C-9323-0DECCA88116D}" destId="{D2BD5CF2-F9F2-493B-B5FE-EC753E63780A}" srcOrd="2" destOrd="0" presId="urn:microsoft.com/office/officeart/2005/8/layout/process3"/>
    <dgm:cxn modelId="{4F66C076-C6FF-4B59-99BA-A7834CCC7B8B}" type="presParOf" srcId="{0AED3C5B-10AD-4809-94A0-576F9D336B2F}" destId="{0335DF06-5D91-417C-9DCA-549A2B946184}" srcOrd="9" destOrd="0" presId="urn:microsoft.com/office/officeart/2005/8/layout/process3"/>
    <dgm:cxn modelId="{D212F44B-43F8-43E6-A429-A87EA23B5404}" type="presParOf" srcId="{0335DF06-5D91-417C-9DCA-549A2B946184}" destId="{51C02FC2-D594-4949-BBB4-5B0F683E234C}" srcOrd="0" destOrd="0" presId="urn:microsoft.com/office/officeart/2005/8/layout/process3"/>
    <dgm:cxn modelId="{112D9A1B-41D2-4E5D-8B5B-7947BB85C423}" type="presParOf" srcId="{0AED3C5B-10AD-4809-94A0-576F9D336B2F}" destId="{1EC6E1AB-0B63-4820-B045-4AC354F9E553}" srcOrd="10" destOrd="0" presId="urn:microsoft.com/office/officeart/2005/8/layout/process3"/>
    <dgm:cxn modelId="{3B20A92A-1595-4C75-B322-EC81B2655748}" type="presParOf" srcId="{1EC6E1AB-0B63-4820-B045-4AC354F9E553}" destId="{0121AFBA-6E89-40D2-89D1-A575B553E46E}" srcOrd="0" destOrd="0" presId="urn:microsoft.com/office/officeart/2005/8/layout/process3"/>
    <dgm:cxn modelId="{E57D9197-165E-44B0-A655-AF2307A69B40}" type="presParOf" srcId="{1EC6E1AB-0B63-4820-B045-4AC354F9E553}" destId="{9C174F0F-509E-4422-9E47-1FD11B8BE6CB}" srcOrd="1" destOrd="0" presId="urn:microsoft.com/office/officeart/2005/8/layout/process3"/>
    <dgm:cxn modelId="{D6A2F6F2-F0DC-4BAC-9282-AD563345C9A7}" type="presParOf" srcId="{1EC6E1AB-0B63-4820-B045-4AC354F9E553}" destId="{CD93931D-C0DC-46CA-B1CD-438390C21AE1}" srcOrd="2" destOrd="0" presId="urn:microsoft.com/office/officeart/2005/8/layout/process3"/>
    <dgm:cxn modelId="{1153F1DF-52B9-4298-A8AB-A76EDBE9908D}" type="presParOf" srcId="{0AED3C5B-10AD-4809-94A0-576F9D336B2F}" destId="{6696901A-5DCB-4470-AA3A-AF0641DD8039}" srcOrd="11" destOrd="0" presId="urn:microsoft.com/office/officeart/2005/8/layout/process3"/>
    <dgm:cxn modelId="{13C82F9A-F7BB-43EF-BA1C-CCE5E7699609}" type="presParOf" srcId="{6696901A-5DCB-4470-AA3A-AF0641DD8039}" destId="{D92B9712-8044-4CB0-9A85-F8E9CC6E38F5}" srcOrd="0" destOrd="0" presId="urn:microsoft.com/office/officeart/2005/8/layout/process3"/>
    <dgm:cxn modelId="{924CC2B2-4B4E-4FE6-8955-CCF1A622D82E}" type="presParOf" srcId="{0AED3C5B-10AD-4809-94A0-576F9D336B2F}" destId="{B85757BB-7A06-4FDF-914A-2B693F048A8D}" srcOrd="12" destOrd="0" presId="urn:microsoft.com/office/officeart/2005/8/layout/process3"/>
    <dgm:cxn modelId="{C134D507-99F5-49D1-B463-7BF0C19B762C}" type="presParOf" srcId="{B85757BB-7A06-4FDF-914A-2B693F048A8D}" destId="{6CA5D585-6FD6-47FA-846B-17FDEF16285C}" srcOrd="0" destOrd="0" presId="urn:microsoft.com/office/officeart/2005/8/layout/process3"/>
    <dgm:cxn modelId="{979CC138-97A2-479A-ABF4-A560556FFE23}" type="presParOf" srcId="{B85757BB-7A06-4FDF-914A-2B693F048A8D}" destId="{6E7A9EB0-DBD8-4361-A243-56F88331B886}" srcOrd="1" destOrd="0" presId="urn:microsoft.com/office/officeart/2005/8/layout/process3"/>
    <dgm:cxn modelId="{E6059DC9-029F-496C-A6AA-2B36CDEFDFBF}" type="presParOf" srcId="{B85757BB-7A06-4FDF-914A-2B693F048A8D}" destId="{2DC42BFF-FF52-4E99-941F-5D2CA03F97C1}"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07ABB1E-CB69-44E5-8079-DB7F5955D926}" type="doc">
      <dgm:prSet loTypeId="urn:microsoft.com/office/officeart/2005/8/layout/process3"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algn="ctr" rtl="0"/>
          <a:r>
            <a:rPr lang="fr-FR" noProof="0" dirty="0">
              <a:latin typeface="Arial Black" panose="020B0A04020102020204" pitchFamily="34" charset="0"/>
            </a:rPr>
            <a:t>216  Passagers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1D42E346-F6FB-4880-9769-ADD02C578B5F}">
      <dgm:prSet/>
      <dgm:spPr/>
      <dgm:t>
        <a:bodyPr rtlCol="0"/>
        <a:lstStyle/>
        <a:p>
          <a:pPr algn="ctr" rtl="0"/>
          <a:r>
            <a:rPr lang="fr-FR" noProof="0" dirty="0">
              <a:latin typeface="Arial Black" panose="020B0A04020102020204" pitchFamily="34" charset="0"/>
            </a:rPr>
            <a:t>122   Hommes</a:t>
          </a:r>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5DA95C0A-A1DC-413D-BDF4-CBAD197E4673}">
      <dgm:prSet/>
      <dgm:spPr/>
      <dgm:t>
        <a:bodyPr rtlCol="0"/>
        <a:lstStyle/>
        <a:p>
          <a:pPr algn="ctr" rtl="0"/>
          <a:r>
            <a:rPr lang="fr-FR" noProof="0" dirty="0">
              <a:latin typeface="Arial Black" panose="020B0A04020102020204" pitchFamily="34" charset="0"/>
            </a:rPr>
            <a:t>94  Femmes</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6586A170-8336-49FE-9FF0-D4AC77D95B19}">
      <dgm:prSet/>
      <dgm:spPr/>
      <dgm:t>
        <a:bodyPr rtlCol="0"/>
        <a:lstStyle/>
        <a:p>
          <a:pPr algn="ctr" rtl="0"/>
          <a:r>
            <a:rPr lang="fr-FR" noProof="0" dirty="0">
              <a:latin typeface="Arial Black" panose="020B0A04020102020204" pitchFamily="34" charset="0"/>
            </a:rPr>
            <a:t>80 ou pas</a:t>
          </a:r>
        </a:p>
      </dgm:t>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ADF04087-618C-4072-83C4-24559DCCD84E}">
      <dgm:prSet/>
      <dgm:spPr/>
      <dgm:t>
        <a:bodyPr rtlCol="0"/>
        <a:lstStyle/>
        <a:p>
          <a:pPr algn="ctr" rtl="0"/>
          <a:r>
            <a:rPr lang="fr-FR" noProof="0" dirty="0">
              <a:latin typeface="Arial Black" panose="020B0A04020102020204" pitchFamily="34" charset="0"/>
            </a:rPr>
            <a:t> 136 Survivant</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6FA63B2F-B249-452B-A005-BE35009DAF50}">
      <dgm:prSet/>
      <dgm:spPr/>
      <dgm:t>
        <a:bodyPr rtlCol="0"/>
        <a:lstStyle/>
        <a:p>
          <a:pPr algn="ctr" rtl="0"/>
          <a:r>
            <a:rPr lang="fr-FR" noProof="0" dirty="0">
              <a:latin typeface="Arial Black" panose="020B0A04020102020204" pitchFamily="34" charset="0"/>
            </a:rPr>
            <a:t> 56,48 %</a:t>
          </a:r>
        </a:p>
      </dgm:t>
    </dgm:pt>
    <dgm:pt modelId="{A9C11719-848D-467D-B52E-E2527017DA7A}" type="parTrans" cxnId="{50F3BB19-8F05-4163-AF29-863D588ADEDC}">
      <dgm:prSet/>
      <dgm:spPr/>
      <dgm:t>
        <a:bodyPr/>
        <a:lstStyle/>
        <a:p>
          <a:endParaRPr lang="fr-FR"/>
        </a:p>
      </dgm:t>
    </dgm:pt>
    <dgm:pt modelId="{43C1A6BD-FC1E-4128-AD6E-942805C80442}" type="sibTrans" cxnId="{50F3BB19-8F05-4163-AF29-863D588ADEDC}">
      <dgm:prSet/>
      <dgm:spPr/>
      <dgm:t>
        <a:bodyPr/>
        <a:lstStyle/>
        <a:p>
          <a:endParaRPr lang="fr-FR"/>
        </a:p>
      </dgm:t>
    </dgm:pt>
    <dgm:pt modelId="{C0EB5394-BF3C-4769-B0F9-E9CE55BD78C4}">
      <dgm:prSet/>
      <dgm:spPr/>
      <dgm:t>
        <a:bodyPr rtlCol="0"/>
        <a:lstStyle/>
        <a:p>
          <a:pPr algn="ctr" rtl="0"/>
          <a:r>
            <a:rPr lang="fr-FR" noProof="0" dirty="0">
              <a:latin typeface="Arial Black" panose="020B0A04020102020204" pitchFamily="34" charset="0"/>
            </a:rPr>
            <a:t>43,52%</a:t>
          </a:r>
        </a:p>
      </dgm:t>
    </dgm:pt>
    <dgm:pt modelId="{3ADC49DF-5876-4BEA-B3A8-2073277FB8D6}" type="parTrans" cxnId="{B416B7CA-4CB5-4C31-959C-049EF2F84F04}">
      <dgm:prSet/>
      <dgm:spPr/>
      <dgm:t>
        <a:bodyPr/>
        <a:lstStyle/>
        <a:p>
          <a:endParaRPr lang="fr-FR"/>
        </a:p>
      </dgm:t>
    </dgm:pt>
    <dgm:pt modelId="{A1B1D5C0-27FD-4F5C-9653-B80E1A62275B}" type="sibTrans" cxnId="{B416B7CA-4CB5-4C31-959C-049EF2F84F04}">
      <dgm:prSet/>
      <dgm:spPr/>
      <dgm:t>
        <a:bodyPr/>
        <a:lstStyle/>
        <a:p>
          <a:endParaRPr lang="fr-FR"/>
        </a:p>
      </dgm:t>
    </dgm:pt>
    <dgm:pt modelId="{7C04E8C8-D36B-46B4-B263-EE38D8A73A33}">
      <dgm:prSet/>
      <dgm:spPr/>
      <dgm:t>
        <a:bodyPr rtlCol="0"/>
        <a:lstStyle/>
        <a:p>
          <a:pPr algn="ctr" rtl="0"/>
          <a:r>
            <a:rPr lang="fr-FR" noProof="0" dirty="0">
              <a:latin typeface="Arial Black" panose="020B0A04020102020204" pitchFamily="34" charset="0"/>
            </a:rPr>
            <a:t>62,96%</a:t>
          </a:r>
        </a:p>
      </dgm:t>
    </dgm:pt>
    <dgm:pt modelId="{ED5FAB76-3ADB-486B-B1FE-18444484531B}" type="parTrans" cxnId="{7980F24F-015B-4533-A89F-1C569574322C}">
      <dgm:prSet/>
      <dgm:spPr/>
      <dgm:t>
        <a:bodyPr/>
        <a:lstStyle/>
        <a:p>
          <a:endParaRPr lang="fr-FR"/>
        </a:p>
      </dgm:t>
    </dgm:pt>
    <dgm:pt modelId="{0981D1F4-E996-4C29-B476-F4DAAB473842}" type="sibTrans" cxnId="{7980F24F-015B-4533-A89F-1C569574322C}">
      <dgm:prSet/>
      <dgm:spPr/>
      <dgm:t>
        <a:bodyPr/>
        <a:lstStyle/>
        <a:p>
          <a:endParaRPr lang="fr-FR"/>
        </a:p>
      </dgm:t>
    </dgm:pt>
    <dgm:pt modelId="{7F3214EA-57BF-4A7D-B55C-701188881C82}">
      <dgm:prSet/>
      <dgm:spPr/>
      <dgm:t>
        <a:bodyPr rtlCol="0"/>
        <a:lstStyle/>
        <a:p>
          <a:pPr algn="ctr" rtl="0"/>
          <a:r>
            <a:rPr lang="fr-FR" noProof="0" dirty="0">
              <a:latin typeface="Arial Black" panose="020B0A04020102020204" pitchFamily="34" charset="0"/>
            </a:rPr>
            <a:t>45 Hommes survivant</a:t>
          </a:r>
        </a:p>
      </dgm:t>
    </dgm:pt>
    <dgm:pt modelId="{98F7FF55-F2C6-4116-917D-F4D13B1D3A41}" type="parTrans" cxnId="{D41DD903-95EF-4D48-8EDC-6A7A7F388C97}">
      <dgm:prSet/>
      <dgm:spPr/>
      <dgm:t>
        <a:bodyPr/>
        <a:lstStyle/>
        <a:p>
          <a:endParaRPr lang="fr-FR"/>
        </a:p>
      </dgm:t>
    </dgm:pt>
    <dgm:pt modelId="{D1B23490-1E14-4BD2-BBEF-D81C4585D361}" type="sibTrans" cxnId="{D41DD903-95EF-4D48-8EDC-6A7A7F388C97}">
      <dgm:prSet/>
      <dgm:spPr/>
      <dgm:t>
        <a:bodyPr/>
        <a:lstStyle/>
        <a:p>
          <a:endParaRPr lang="fr-FR"/>
        </a:p>
      </dgm:t>
    </dgm:pt>
    <dgm:pt modelId="{1FA3504F-A0AF-4DD5-AB62-2C9FC0CAA5F7}">
      <dgm:prSet/>
      <dgm:spPr/>
      <dgm:t>
        <a:bodyPr rtlCol="0"/>
        <a:lstStyle/>
        <a:p>
          <a:pPr algn="ctr" rtl="0"/>
          <a:r>
            <a:rPr lang="fr-FR" noProof="0" dirty="0">
              <a:latin typeface="Arial Black" panose="020B0A04020102020204" pitchFamily="34" charset="0"/>
            </a:rPr>
            <a:t>37,04%</a:t>
          </a:r>
        </a:p>
      </dgm:t>
    </dgm:pt>
    <dgm:pt modelId="{36C5887D-CBB1-4448-9D27-9AF142231CAD}" type="parTrans" cxnId="{EF6D2F0E-B453-462C-AC1E-F92DFA332C32}">
      <dgm:prSet/>
      <dgm:spPr/>
      <dgm:t>
        <a:bodyPr/>
        <a:lstStyle/>
        <a:p>
          <a:endParaRPr lang="fr-FR"/>
        </a:p>
      </dgm:t>
    </dgm:pt>
    <dgm:pt modelId="{5425936E-46F5-453E-9794-DAE79A9DEEF5}" type="sibTrans" cxnId="{EF6D2F0E-B453-462C-AC1E-F92DFA332C32}">
      <dgm:prSet/>
      <dgm:spPr/>
      <dgm:t>
        <a:bodyPr/>
        <a:lstStyle/>
        <a:p>
          <a:endParaRPr lang="fr-FR"/>
        </a:p>
      </dgm:t>
    </dgm:pt>
    <dgm:pt modelId="{E86AC289-7AD9-4F43-A6F4-995D24B066B0}">
      <dgm:prSet/>
      <dgm:spPr/>
      <dgm:t>
        <a:bodyPr rtlCol="0"/>
        <a:lstStyle/>
        <a:p>
          <a:pPr algn="ctr" rtl="0"/>
          <a:r>
            <a:rPr lang="fr-FR" noProof="0" dirty="0">
              <a:latin typeface="Arial Black" panose="020B0A04020102020204" pitchFamily="34" charset="0"/>
            </a:rPr>
            <a:t>77 ou pas</a:t>
          </a:r>
        </a:p>
      </dgm:t>
    </dgm:pt>
    <dgm:pt modelId="{A0F25F2C-2846-4A0F-8AD4-864669811379}" type="parTrans" cxnId="{D580D3E7-55B9-4D94-8B86-AF1B1DC27579}">
      <dgm:prSet/>
      <dgm:spPr/>
      <dgm:t>
        <a:bodyPr/>
        <a:lstStyle/>
        <a:p>
          <a:endParaRPr lang="fr-FR"/>
        </a:p>
      </dgm:t>
    </dgm:pt>
    <dgm:pt modelId="{99813940-96D1-4A54-B4A3-BB1C2CC20783}" type="sibTrans" cxnId="{D580D3E7-55B9-4D94-8B86-AF1B1DC27579}">
      <dgm:prSet/>
      <dgm:spPr/>
      <dgm:t>
        <a:bodyPr/>
        <a:lstStyle/>
        <a:p>
          <a:endParaRPr lang="fr-FR"/>
        </a:p>
      </dgm:t>
    </dgm:pt>
    <dgm:pt modelId="{B34DD685-6BE4-4421-B9DA-47AE832C7EAB}">
      <dgm:prSet/>
      <dgm:spPr/>
      <dgm:t>
        <a:bodyPr rtlCol="0"/>
        <a:lstStyle/>
        <a:p>
          <a:pPr algn="ctr" rtl="0"/>
          <a:r>
            <a:rPr lang="fr-FR" noProof="0" dirty="0">
              <a:latin typeface="Arial Black" panose="020B0A04020102020204" pitchFamily="34" charset="0"/>
            </a:rPr>
            <a:t>91 Survivante</a:t>
          </a:r>
        </a:p>
      </dgm:t>
    </dgm:pt>
    <dgm:pt modelId="{46F19894-8C13-4AC4-A700-137F8EB950B7}" type="parTrans" cxnId="{774FB93C-C406-4783-86AC-3055FC0088E3}">
      <dgm:prSet/>
      <dgm:spPr/>
      <dgm:t>
        <a:bodyPr/>
        <a:lstStyle/>
        <a:p>
          <a:endParaRPr lang="fr-FR"/>
        </a:p>
      </dgm:t>
    </dgm:pt>
    <dgm:pt modelId="{D9766CCB-160A-4E9E-89A4-CDF41C1D0CD0}" type="sibTrans" cxnId="{774FB93C-C406-4783-86AC-3055FC0088E3}">
      <dgm:prSet/>
      <dgm:spPr/>
      <dgm:t>
        <a:bodyPr/>
        <a:lstStyle/>
        <a:p>
          <a:endParaRPr lang="fr-FR"/>
        </a:p>
      </dgm:t>
    </dgm:pt>
    <dgm:pt modelId="{D1290286-5D76-43AC-824E-D1987840692F}">
      <dgm:prSet/>
      <dgm:spPr/>
      <dgm:t>
        <a:bodyPr rtlCol="0"/>
        <a:lstStyle/>
        <a:p>
          <a:pPr algn="ctr" rtl="0"/>
          <a:r>
            <a:rPr lang="fr-FR" noProof="0" dirty="0">
              <a:latin typeface="Arial Black" panose="020B0A04020102020204" pitchFamily="34" charset="0"/>
            </a:rPr>
            <a:t>3 ou pas</a:t>
          </a:r>
        </a:p>
      </dgm:t>
    </dgm:pt>
    <dgm:pt modelId="{8285C63D-53DA-4FC5-9511-A9A112E85336}" type="parTrans" cxnId="{907DF478-1E94-46BC-A415-881A1C0DC96B}">
      <dgm:prSet/>
      <dgm:spPr/>
      <dgm:t>
        <a:bodyPr/>
        <a:lstStyle/>
        <a:p>
          <a:endParaRPr lang="fr-FR"/>
        </a:p>
      </dgm:t>
    </dgm:pt>
    <dgm:pt modelId="{80776CD3-E9BE-442A-A48F-C7AB37F483B4}" type="sibTrans" cxnId="{907DF478-1E94-46BC-A415-881A1C0DC96B}">
      <dgm:prSet/>
      <dgm:spPr/>
      <dgm:t>
        <a:bodyPr/>
        <a:lstStyle/>
        <a:p>
          <a:endParaRPr lang="fr-FR"/>
        </a:p>
      </dgm:t>
    </dgm:pt>
    <dgm:pt modelId="{69DE1BFE-9660-4AF4-9315-BA63E56197AB}">
      <dgm:prSet/>
      <dgm:spPr/>
      <dgm:t>
        <a:bodyPr rtlCol="0"/>
        <a:lstStyle/>
        <a:p>
          <a:pPr algn="ctr" rtl="0"/>
          <a:r>
            <a:rPr lang="fr-FR" noProof="0" dirty="0">
              <a:latin typeface="Arial Black" panose="020B0A04020102020204" pitchFamily="34" charset="0"/>
            </a:rPr>
            <a:t>24,24%</a:t>
          </a:r>
        </a:p>
      </dgm:t>
    </dgm:pt>
    <dgm:pt modelId="{D2127174-BB40-4541-806B-A0338E39C617}" type="parTrans" cxnId="{0193AEE5-3601-4359-9A84-5C09A10964F1}">
      <dgm:prSet/>
      <dgm:spPr/>
      <dgm:t>
        <a:bodyPr/>
        <a:lstStyle/>
        <a:p>
          <a:endParaRPr lang="fr-FR"/>
        </a:p>
      </dgm:t>
    </dgm:pt>
    <dgm:pt modelId="{D7C765CC-227A-43FA-AEA8-006D4513ED51}" type="sibTrans" cxnId="{0193AEE5-3601-4359-9A84-5C09A10964F1}">
      <dgm:prSet/>
      <dgm:spPr/>
      <dgm:t>
        <a:bodyPr/>
        <a:lstStyle/>
        <a:p>
          <a:endParaRPr lang="fr-FR"/>
        </a:p>
      </dgm:t>
    </dgm:pt>
    <dgm:pt modelId="{0AED3C5B-10AD-4809-94A0-576F9D336B2F}" type="pres">
      <dgm:prSet presAssocID="{407ABB1E-CB69-44E5-8079-DB7F5955D926}" presName="linearFlow" presStyleCnt="0">
        <dgm:presLayoutVars>
          <dgm:dir/>
          <dgm:animLvl val="lvl"/>
          <dgm:resizeHandles val="exact"/>
        </dgm:presLayoutVars>
      </dgm:prSet>
      <dgm:spPr/>
    </dgm:pt>
    <dgm:pt modelId="{D68C080A-F25C-4EE4-AD56-45FA929087EE}" type="pres">
      <dgm:prSet presAssocID="{611E47AF-C61B-4BA4-844A-26AB3FDEEF30}" presName="composite" presStyleCnt="0"/>
      <dgm:spPr/>
    </dgm:pt>
    <dgm:pt modelId="{05AB3176-E935-4460-9D5F-4E21604E488C}" type="pres">
      <dgm:prSet presAssocID="{611E47AF-C61B-4BA4-844A-26AB3FDEEF30}" presName="parTx" presStyleLbl="node1" presStyleIdx="0" presStyleCnt="7">
        <dgm:presLayoutVars>
          <dgm:chMax val="0"/>
          <dgm:chPref val="0"/>
          <dgm:bulletEnabled val="1"/>
        </dgm:presLayoutVars>
      </dgm:prSet>
      <dgm:spPr/>
    </dgm:pt>
    <dgm:pt modelId="{56AE9293-9C08-4446-9BAE-69CDF0371112}" type="pres">
      <dgm:prSet presAssocID="{611E47AF-C61B-4BA4-844A-26AB3FDEEF30}" presName="parSh" presStyleLbl="node1" presStyleIdx="0" presStyleCnt="7"/>
      <dgm:spPr/>
    </dgm:pt>
    <dgm:pt modelId="{884CF67F-2F71-43A0-90CB-746C44327532}" type="pres">
      <dgm:prSet presAssocID="{611E47AF-C61B-4BA4-844A-26AB3FDEEF30}" presName="desTx" presStyleLbl="fgAcc1" presStyleIdx="0" presStyleCnt="7">
        <dgm:presLayoutVars>
          <dgm:bulletEnabled val="1"/>
        </dgm:presLayoutVars>
      </dgm:prSet>
      <dgm:spPr/>
    </dgm:pt>
    <dgm:pt modelId="{C4C97679-23C5-40BF-A606-35418D849A12}" type="pres">
      <dgm:prSet presAssocID="{8C1C84A3-A40E-46BD-8673-066A3E806E00}" presName="sibTrans" presStyleLbl="sibTrans2D1" presStyleIdx="0" presStyleCnt="6"/>
      <dgm:spPr/>
    </dgm:pt>
    <dgm:pt modelId="{E4AB5471-2D2C-49FB-A7C0-69C3827024A2}" type="pres">
      <dgm:prSet presAssocID="{8C1C84A3-A40E-46BD-8673-066A3E806E00}" presName="connTx" presStyleLbl="sibTrans2D1" presStyleIdx="0" presStyleCnt="6"/>
      <dgm:spPr/>
    </dgm:pt>
    <dgm:pt modelId="{BBD6813B-89D8-47D3-A1AA-0200A7905410}" type="pres">
      <dgm:prSet presAssocID="{1D42E346-F6FB-4880-9769-ADD02C578B5F}" presName="composite" presStyleCnt="0"/>
      <dgm:spPr/>
    </dgm:pt>
    <dgm:pt modelId="{4FAF5A0E-591A-437B-984D-DCB51DBE509D}" type="pres">
      <dgm:prSet presAssocID="{1D42E346-F6FB-4880-9769-ADD02C578B5F}" presName="parTx" presStyleLbl="node1" presStyleIdx="0" presStyleCnt="7">
        <dgm:presLayoutVars>
          <dgm:chMax val="0"/>
          <dgm:chPref val="0"/>
          <dgm:bulletEnabled val="1"/>
        </dgm:presLayoutVars>
      </dgm:prSet>
      <dgm:spPr/>
    </dgm:pt>
    <dgm:pt modelId="{3A6134A8-3C34-45DA-8131-3A256D123686}" type="pres">
      <dgm:prSet presAssocID="{1D42E346-F6FB-4880-9769-ADD02C578B5F}" presName="parSh" presStyleLbl="node1" presStyleIdx="1" presStyleCnt="7"/>
      <dgm:spPr/>
    </dgm:pt>
    <dgm:pt modelId="{6115F797-A6DE-4EF2-9CBB-FE74A6005419}" type="pres">
      <dgm:prSet presAssocID="{1D42E346-F6FB-4880-9769-ADD02C578B5F}" presName="desTx" presStyleLbl="fgAcc1" presStyleIdx="1" presStyleCnt="7">
        <dgm:presLayoutVars>
          <dgm:bulletEnabled val="1"/>
        </dgm:presLayoutVars>
      </dgm:prSet>
      <dgm:spPr/>
    </dgm:pt>
    <dgm:pt modelId="{A2B6F22B-BDC1-44C1-9C3B-C700746C91A0}" type="pres">
      <dgm:prSet presAssocID="{5E2EB3DE-59D3-4DA7-B4C7-BF4D2242D456}" presName="sibTrans" presStyleLbl="sibTrans2D1" presStyleIdx="1" presStyleCnt="6"/>
      <dgm:spPr/>
    </dgm:pt>
    <dgm:pt modelId="{A8A5EC74-4D50-4E95-9C51-90F5A06A9AE0}" type="pres">
      <dgm:prSet presAssocID="{5E2EB3DE-59D3-4DA7-B4C7-BF4D2242D456}" presName="connTx" presStyleLbl="sibTrans2D1" presStyleIdx="1" presStyleCnt="6"/>
      <dgm:spPr/>
    </dgm:pt>
    <dgm:pt modelId="{307760D6-6352-4D8B-AE8E-5A6721112E4F}" type="pres">
      <dgm:prSet presAssocID="{5DA95C0A-A1DC-413D-BDF4-CBAD197E4673}" presName="composite" presStyleCnt="0"/>
      <dgm:spPr/>
    </dgm:pt>
    <dgm:pt modelId="{A4209AF6-29A3-4A73-8BCC-FD5667E5B24A}" type="pres">
      <dgm:prSet presAssocID="{5DA95C0A-A1DC-413D-BDF4-CBAD197E4673}" presName="parTx" presStyleLbl="node1" presStyleIdx="1" presStyleCnt="7">
        <dgm:presLayoutVars>
          <dgm:chMax val="0"/>
          <dgm:chPref val="0"/>
          <dgm:bulletEnabled val="1"/>
        </dgm:presLayoutVars>
      </dgm:prSet>
      <dgm:spPr/>
    </dgm:pt>
    <dgm:pt modelId="{167E8E07-0355-4E64-8A37-C7708D85BD5E}" type="pres">
      <dgm:prSet presAssocID="{5DA95C0A-A1DC-413D-BDF4-CBAD197E4673}" presName="parSh" presStyleLbl="node1" presStyleIdx="2" presStyleCnt="7"/>
      <dgm:spPr/>
    </dgm:pt>
    <dgm:pt modelId="{35F3B485-83B7-47E9-858F-3F090B8421C6}" type="pres">
      <dgm:prSet presAssocID="{5DA95C0A-A1DC-413D-BDF4-CBAD197E4673}" presName="desTx" presStyleLbl="fgAcc1" presStyleIdx="2" presStyleCnt="7">
        <dgm:presLayoutVars>
          <dgm:bulletEnabled val="1"/>
        </dgm:presLayoutVars>
      </dgm:prSet>
      <dgm:spPr/>
    </dgm:pt>
    <dgm:pt modelId="{5BFC3974-B99D-4732-B5FE-FD9DFF09FDCE}" type="pres">
      <dgm:prSet presAssocID="{C1ABFCFD-878B-4AAF-BB24-024750031560}" presName="sibTrans" presStyleLbl="sibTrans2D1" presStyleIdx="2" presStyleCnt="6"/>
      <dgm:spPr/>
    </dgm:pt>
    <dgm:pt modelId="{198BB3D8-249F-467C-A32F-CDEA4B0E891A}" type="pres">
      <dgm:prSet presAssocID="{C1ABFCFD-878B-4AAF-BB24-024750031560}" presName="connTx" presStyleLbl="sibTrans2D1" presStyleIdx="2" presStyleCnt="6"/>
      <dgm:spPr/>
    </dgm:pt>
    <dgm:pt modelId="{0C11D16B-66A8-4029-A248-FDF977DBE657}" type="pres">
      <dgm:prSet presAssocID="{ADF04087-618C-4072-83C4-24559DCCD84E}" presName="composite" presStyleCnt="0"/>
      <dgm:spPr/>
    </dgm:pt>
    <dgm:pt modelId="{2D54DA7E-361D-46C4-BC13-3779FAA86185}" type="pres">
      <dgm:prSet presAssocID="{ADF04087-618C-4072-83C4-24559DCCD84E}" presName="parTx" presStyleLbl="node1" presStyleIdx="2" presStyleCnt="7">
        <dgm:presLayoutVars>
          <dgm:chMax val="0"/>
          <dgm:chPref val="0"/>
          <dgm:bulletEnabled val="1"/>
        </dgm:presLayoutVars>
      </dgm:prSet>
      <dgm:spPr/>
    </dgm:pt>
    <dgm:pt modelId="{43444179-3CDA-4973-9806-29FC915EF70B}" type="pres">
      <dgm:prSet presAssocID="{ADF04087-618C-4072-83C4-24559DCCD84E}" presName="parSh" presStyleLbl="node1" presStyleIdx="3" presStyleCnt="7"/>
      <dgm:spPr/>
    </dgm:pt>
    <dgm:pt modelId="{57C3B2E6-E44C-4B97-9554-296D76377A20}" type="pres">
      <dgm:prSet presAssocID="{ADF04087-618C-4072-83C4-24559DCCD84E}" presName="desTx" presStyleLbl="fgAcc1" presStyleIdx="3" presStyleCnt="7">
        <dgm:presLayoutVars>
          <dgm:bulletEnabled val="1"/>
        </dgm:presLayoutVars>
      </dgm:prSet>
      <dgm:spPr/>
    </dgm:pt>
    <dgm:pt modelId="{CEFC9E4F-B63C-426F-9D7C-B44DA4792C4B}" type="pres">
      <dgm:prSet presAssocID="{F3919A4B-A7E2-4336-9FBD-F87776F990E5}" presName="sibTrans" presStyleLbl="sibTrans2D1" presStyleIdx="3" presStyleCnt="6"/>
      <dgm:spPr/>
    </dgm:pt>
    <dgm:pt modelId="{BECCDB42-BF0D-465C-95F7-C5ED7B2E67DA}" type="pres">
      <dgm:prSet presAssocID="{F3919A4B-A7E2-4336-9FBD-F87776F990E5}" presName="connTx" presStyleLbl="sibTrans2D1" presStyleIdx="3" presStyleCnt="6"/>
      <dgm:spPr/>
    </dgm:pt>
    <dgm:pt modelId="{6F63DFC1-79FB-460C-9323-0DECCA88116D}" type="pres">
      <dgm:prSet presAssocID="{6586A170-8336-49FE-9FF0-D4AC77D95B19}" presName="composite" presStyleCnt="0"/>
      <dgm:spPr/>
    </dgm:pt>
    <dgm:pt modelId="{2BB1C5BF-09B3-47EC-B6E1-BD6580184097}" type="pres">
      <dgm:prSet presAssocID="{6586A170-8336-49FE-9FF0-D4AC77D95B19}" presName="parTx" presStyleLbl="node1" presStyleIdx="3" presStyleCnt="7">
        <dgm:presLayoutVars>
          <dgm:chMax val="0"/>
          <dgm:chPref val="0"/>
          <dgm:bulletEnabled val="1"/>
        </dgm:presLayoutVars>
      </dgm:prSet>
      <dgm:spPr/>
    </dgm:pt>
    <dgm:pt modelId="{33DBDA82-995D-4A7B-9401-951000757382}" type="pres">
      <dgm:prSet presAssocID="{6586A170-8336-49FE-9FF0-D4AC77D95B19}" presName="parSh" presStyleLbl="node1" presStyleIdx="4" presStyleCnt="7"/>
      <dgm:spPr/>
    </dgm:pt>
    <dgm:pt modelId="{D2BD5CF2-F9F2-493B-B5FE-EC753E63780A}" type="pres">
      <dgm:prSet presAssocID="{6586A170-8336-49FE-9FF0-D4AC77D95B19}" presName="desTx" presStyleLbl="fgAcc1" presStyleIdx="4" presStyleCnt="7">
        <dgm:presLayoutVars>
          <dgm:bulletEnabled val="1"/>
        </dgm:presLayoutVars>
      </dgm:prSet>
      <dgm:spPr/>
    </dgm:pt>
    <dgm:pt modelId="{0335DF06-5D91-417C-9DCA-549A2B946184}" type="pres">
      <dgm:prSet presAssocID="{1E292716-B605-472A-A7AF-6DC7AE4CE6CD}" presName="sibTrans" presStyleLbl="sibTrans2D1" presStyleIdx="4" presStyleCnt="6"/>
      <dgm:spPr/>
    </dgm:pt>
    <dgm:pt modelId="{51C02FC2-D594-4949-BBB4-5B0F683E234C}" type="pres">
      <dgm:prSet presAssocID="{1E292716-B605-472A-A7AF-6DC7AE4CE6CD}" presName="connTx" presStyleLbl="sibTrans2D1" presStyleIdx="4" presStyleCnt="6"/>
      <dgm:spPr/>
    </dgm:pt>
    <dgm:pt modelId="{1EC6E1AB-0B63-4820-B045-4AC354F9E553}" type="pres">
      <dgm:prSet presAssocID="{7F3214EA-57BF-4A7D-B55C-701188881C82}" presName="composite" presStyleCnt="0"/>
      <dgm:spPr/>
    </dgm:pt>
    <dgm:pt modelId="{0121AFBA-6E89-40D2-89D1-A575B553E46E}" type="pres">
      <dgm:prSet presAssocID="{7F3214EA-57BF-4A7D-B55C-701188881C82}" presName="parTx" presStyleLbl="node1" presStyleIdx="4" presStyleCnt="7">
        <dgm:presLayoutVars>
          <dgm:chMax val="0"/>
          <dgm:chPref val="0"/>
          <dgm:bulletEnabled val="1"/>
        </dgm:presLayoutVars>
      </dgm:prSet>
      <dgm:spPr/>
    </dgm:pt>
    <dgm:pt modelId="{9C174F0F-509E-4422-9E47-1FD11B8BE6CB}" type="pres">
      <dgm:prSet presAssocID="{7F3214EA-57BF-4A7D-B55C-701188881C82}" presName="parSh" presStyleLbl="node1" presStyleIdx="5" presStyleCnt="7"/>
      <dgm:spPr/>
    </dgm:pt>
    <dgm:pt modelId="{CD93931D-C0DC-46CA-B1CD-438390C21AE1}" type="pres">
      <dgm:prSet presAssocID="{7F3214EA-57BF-4A7D-B55C-701188881C82}" presName="desTx" presStyleLbl="fgAcc1" presStyleIdx="5" presStyleCnt="7">
        <dgm:presLayoutVars>
          <dgm:bulletEnabled val="1"/>
        </dgm:presLayoutVars>
      </dgm:prSet>
      <dgm:spPr/>
    </dgm:pt>
    <dgm:pt modelId="{6696901A-5DCB-4470-AA3A-AF0641DD8039}" type="pres">
      <dgm:prSet presAssocID="{D1B23490-1E14-4BD2-BBEF-D81C4585D361}" presName="sibTrans" presStyleLbl="sibTrans2D1" presStyleIdx="5" presStyleCnt="6"/>
      <dgm:spPr/>
    </dgm:pt>
    <dgm:pt modelId="{D92B9712-8044-4CB0-9A85-F8E9CC6E38F5}" type="pres">
      <dgm:prSet presAssocID="{D1B23490-1E14-4BD2-BBEF-D81C4585D361}" presName="connTx" presStyleLbl="sibTrans2D1" presStyleIdx="5" presStyleCnt="6"/>
      <dgm:spPr/>
    </dgm:pt>
    <dgm:pt modelId="{B85757BB-7A06-4FDF-914A-2B693F048A8D}" type="pres">
      <dgm:prSet presAssocID="{B34DD685-6BE4-4421-B9DA-47AE832C7EAB}" presName="composite" presStyleCnt="0"/>
      <dgm:spPr/>
    </dgm:pt>
    <dgm:pt modelId="{6CA5D585-6FD6-47FA-846B-17FDEF16285C}" type="pres">
      <dgm:prSet presAssocID="{B34DD685-6BE4-4421-B9DA-47AE832C7EAB}" presName="parTx" presStyleLbl="node1" presStyleIdx="5" presStyleCnt="7">
        <dgm:presLayoutVars>
          <dgm:chMax val="0"/>
          <dgm:chPref val="0"/>
          <dgm:bulletEnabled val="1"/>
        </dgm:presLayoutVars>
      </dgm:prSet>
      <dgm:spPr/>
    </dgm:pt>
    <dgm:pt modelId="{6E7A9EB0-DBD8-4361-A243-56F88331B886}" type="pres">
      <dgm:prSet presAssocID="{B34DD685-6BE4-4421-B9DA-47AE832C7EAB}" presName="parSh" presStyleLbl="node1" presStyleIdx="6" presStyleCnt="7"/>
      <dgm:spPr/>
    </dgm:pt>
    <dgm:pt modelId="{2DC42BFF-FF52-4E99-941F-5D2CA03F97C1}" type="pres">
      <dgm:prSet presAssocID="{B34DD685-6BE4-4421-B9DA-47AE832C7EAB}" presName="desTx" presStyleLbl="fgAcc1" presStyleIdx="6" presStyleCnt="7">
        <dgm:presLayoutVars>
          <dgm:bulletEnabled val="1"/>
        </dgm:presLayoutVars>
      </dgm:prSet>
      <dgm:spPr/>
    </dgm:pt>
  </dgm:ptLst>
  <dgm:cxnLst>
    <dgm:cxn modelId="{5C8C0F01-1D78-41B0-A1F4-D6D778529F2C}" type="presOf" srcId="{C0EB5394-BF3C-4769-B0F9-E9CE55BD78C4}" destId="{35F3B485-83B7-47E9-858F-3F090B8421C6}" srcOrd="0" destOrd="0" presId="urn:microsoft.com/office/officeart/2005/8/layout/process3"/>
    <dgm:cxn modelId="{D41DD903-95EF-4D48-8EDC-6A7A7F388C97}" srcId="{407ABB1E-CB69-44E5-8079-DB7F5955D926}" destId="{7F3214EA-57BF-4A7D-B55C-701188881C82}" srcOrd="5" destOrd="0" parTransId="{98F7FF55-F2C6-4116-917D-F4D13B1D3A41}" sibTransId="{D1B23490-1E14-4BD2-BBEF-D81C4585D361}"/>
    <dgm:cxn modelId="{DDD38409-89EE-4FF3-AD14-E98EC6AD63A8}" type="presOf" srcId="{6586A170-8336-49FE-9FF0-D4AC77D95B19}" destId="{2BB1C5BF-09B3-47EC-B6E1-BD6580184097}" srcOrd="0" destOrd="0" presId="urn:microsoft.com/office/officeart/2005/8/layout/process3"/>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EF6D2F0E-B453-462C-AC1E-F92DFA332C32}" srcId="{6586A170-8336-49FE-9FF0-D4AC77D95B19}" destId="{1FA3504F-A0AF-4DD5-AB62-2C9FC0CAA5F7}" srcOrd="0" destOrd="0" parTransId="{36C5887D-CBB1-4448-9D27-9AF142231CAD}" sibTransId="{5425936E-46F5-453E-9794-DAE79A9DEEF5}"/>
    <dgm:cxn modelId="{50F3BB19-8F05-4163-AF29-863D588ADEDC}" srcId="{1D42E346-F6FB-4880-9769-ADD02C578B5F}" destId="{6FA63B2F-B249-452B-A005-BE35009DAF50}" srcOrd="0" destOrd="0" parTransId="{A9C11719-848D-467D-B52E-E2527017DA7A}" sibTransId="{43C1A6BD-FC1E-4128-AD6E-942805C80442}"/>
    <dgm:cxn modelId="{49B10629-E41F-4F75-B264-E6929DECF6D2}" type="presOf" srcId="{5DA95C0A-A1DC-413D-BDF4-CBAD197E4673}" destId="{A4209AF6-29A3-4A73-8BCC-FD5667E5B24A}" srcOrd="0" destOrd="0" presId="urn:microsoft.com/office/officeart/2005/8/layout/process3"/>
    <dgm:cxn modelId="{0535482B-778A-4447-BDBB-04E1AACD8918}" type="presOf" srcId="{D1B23490-1E14-4BD2-BBEF-D81C4585D361}" destId="{6696901A-5DCB-4470-AA3A-AF0641DD8039}" srcOrd="0" destOrd="0" presId="urn:microsoft.com/office/officeart/2005/8/layout/process3"/>
    <dgm:cxn modelId="{7D299632-C0DF-43C7-BB2F-04E568F1C403}" type="presOf" srcId="{B34DD685-6BE4-4421-B9DA-47AE832C7EAB}" destId="{6CA5D585-6FD6-47FA-846B-17FDEF16285C}" srcOrd="0" destOrd="0" presId="urn:microsoft.com/office/officeart/2005/8/layout/process3"/>
    <dgm:cxn modelId="{774FB93C-C406-4783-86AC-3055FC0088E3}" srcId="{407ABB1E-CB69-44E5-8079-DB7F5955D926}" destId="{B34DD685-6BE4-4421-B9DA-47AE832C7EAB}" srcOrd="6" destOrd="0" parTransId="{46F19894-8C13-4AC4-A700-137F8EB950B7}" sibTransId="{D9766CCB-160A-4E9E-89A4-CDF41C1D0CD0}"/>
    <dgm:cxn modelId="{5B36115B-D000-42A6-B833-E22BA4FFC737}" type="presOf" srcId="{611E47AF-C61B-4BA4-844A-26AB3FDEEF30}" destId="{56AE9293-9C08-4446-9BAE-69CDF0371112}" srcOrd="1" destOrd="0" presId="urn:microsoft.com/office/officeart/2005/8/layout/process3"/>
    <dgm:cxn modelId="{6106B742-0BDA-47C4-A7EA-7224A37CB72D}" type="presOf" srcId="{407ABB1E-CB69-44E5-8079-DB7F5955D926}" destId="{0AED3C5B-10AD-4809-94A0-576F9D336B2F}" srcOrd="0" destOrd="0" presId="urn:microsoft.com/office/officeart/2005/8/layout/process3"/>
    <dgm:cxn modelId="{EFE48644-60FE-4EC4-88D7-D191D54CE3AF}" type="presOf" srcId="{611E47AF-C61B-4BA4-844A-26AB3FDEEF30}" destId="{05AB3176-E935-4460-9D5F-4E21604E488C}" srcOrd="0" destOrd="0" presId="urn:microsoft.com/office/officeart/2005/8/layout/process3"/>
    <dgm:cxn modelId="{813F6647-B9A8-4D2E-B41E-E48F8B6D344D}" type="presOf" srcId="{8C1C84A3-A40E-46BD-8673-066A3E806E00}" destId="{C4C97679-23C5-40BF-A606-35418D849A12}" srcOrd="0" destOrd="0" presId="urn:microsoft.com/office/officeart/2005/8/layout/process3"/>
    <dgm:cxn modelId="{18C4226C-967D-498A-BB40-ED5E53839218}" type="presOf" srcId="{ADF04087-618C-4072-83C4-24559DCCD84E}" destId="{2D54DA7E-361D-46C4-BC13-3779FAA86185}" srcOrd="0" destOrd="0" presId="urn:microsoft.com/office/officeart/2005/8/layout/process3"/>
    <dgm:cxn modelId="{7980F24F-015B-4533-A89F-1C569574322C}" srcId="{ADF04087-618C-4072-83C4-24559DCCD84E}" destId="{7C04E8C8-D36B-46B4-B263-EE38D8A73A33}" srcOrd="0" destOrd="0" parTransId="{ED5FAB76-3ADB-486B-B1FE-18444484531B}" sibTransId="{0981D1F4-E996-4C29-B476-F4DAAB473842}"/>
    <dgm:cxn modelId="{47E06978-E8F4-4E14-8A02-FB6AFCA19CB1}" type="presOf" srcId="{7F3214EA-57BF-4A7D-B55C-701188881C82}" destId="{9C174F0F-509E-4422-9E47-1FD11B8BE6CB}" srcOrd="1" destOrd="0" presId="urn:microsoft.com/office/officeart/2005/8/layout/process3"/>
    <dgm:cxn modelId="{907DF478-1E94-46BC-A415-881A1C0DC96B}" srcId="{B34DD685-6BE4-4421-B9DA-47AE832C7EAB}" destId="{D1290286-5D76-43AC-824E-D1987840692F}" srcOrd="0" destOrd="0" parTransId="{8285C63D-53DA-4FC5-9511-A9A112E85336}" sibTransId="{80776CD3-E9BE-442A-A48F-C7AB37F483B4}"/>
    <dgm:cxn modelId="{7D92EE7B-F4A3-446D-BB31-DEDB3AC9FDC3}" type="presOf" srcId="{B34DD685-6BE4-4421-B9DA-47AE832C7EAB}" destId="{6E7A9EB0-DBD8-4361-A243-56F88331B886}" srcOrd="1" destOrd="0" presId="urn:microsoft.com/office/officeart/2005/8/layout/process3"/>
    <dgm:cxn modelId="{FE7B907C-3D23-4E0C-9643-D4336DB903A4}" type="presOf" srcId="{8C1C84A3-A40E-46BD-8673-066A3E806E00}" destId="{E4AB5471-2D2C-49FB-A7C0-69C3827024A2}" srcOrd="1" destOrd="0" presId="urn:microsoft.com/office/officeart/2005/8/layout/process3"/>
    <dgm:cxn modelId="{BC3B057F-729F-4C56-8E95-4D5C509710E2}" srcId="{407ABB1E-CB69-44E5-8079-DB7F5955D926}" destId="{6586A170-8336-49FE-9FF0-D4AC77D95B19}" srcOrd="4" destOrd="0" parTransId="{68734F2A-B49D-470B-94E9-B55A13F7CF60}" sibTransId="{1E292716-B605-472A-A7AF-6DC7AE4CE6CD}"/>
    <dgm:cxn modelId="{A5E07D82-42F5-45F3-8624-D7BD4004D9DE}" type="presOf" srcId="{C1ABFCFD-878B-4AAF-BB24-024750031560}" destId="{198BB3D8-249F-467C-A32F-CDEA4B0E891A}" srcOrd="1" destOrd="0" presId="urn:microsoft.com/office/officeart/2005/8/layout/process3"/>
    <dgm:cxn modelId="{99D22385-D700-4B09-AE8D-9705967CE02C}" type="presOf" srcId="{7F3214EA-57BF-4A7D-B55C-701188881C82}" destId="{0121AFBA-6E89-40D2-89D1-A575B553E46E}" srcOrd="0" destOrd="0" presId="urn:microsoft.com/office/officeart/2005/8/layout/process3"/>
    <dgm:cxn modelId="{B2FD3986-8D7F-4AF5-BC19-1D3A071F9553}" type="presOf" srcId="{F3919A4B-A7E2-4336-9FBD-F87776F990E5}" destId="{CEFC9E4F-B63C-426F-9D7C-B44DA4792C4B}" srcOrd="0" destOrd="0" presId="urn:microsoft.com/office/officeart/2005/8/layout/process3"/>
    <dgm:cxn modelId="{61966488-01ED-4AE3-AA2B-13EEE4CAB0D4}" type="presOf" srcId="{1D42E346-F6FB-4880-9769-ADD02C578B5F}" destId="{4FAF5A0E-591A-437B-984D-DCB51DBE509D}" srcOrd="0" destOrd="0" presId="urn:microsoft.com/office/officeart/2005/8/layout/process3"/>
    <dgm:cxn modelId="{214B848F-9627-420C-9EE3-96A1CF5443BD}" type="presOf" srcId="{F3919A4B-A7E2-4336-9FBD-F87776F990E5}" destId="{BECCDB42-BF0D-465C-95F7-C5ED7B2E67DA}" srcOrd="1" destOrd="0" presId="urn:microsoft.com/office/officeart/2005/8/layout/process3"/>
    <dgm:cxn modelId="{2BB5D694-5420-4416-90FE-4104F19FC0A2}" type="presOf" srcId="{D1B23490-1E14-4BD2-BBEF-D81C4585D361}" destId="{D92B9712-8044-4CB0-9A85-F8E9CC6E38F5}" srcOrd="1" destOrd="0" presId="urn:microsoft.com/office/officeart/2005/8/layout/process3"/>
    <dgm:cxn modelId="{15F29797-6EBC-48E7-94ED-1EB2ED1764BF}" type="presOf" srcId="{C1ABFCFD-878B-4AAF-BB24-024750031560}" destId="{5BFC3974-B99D-4732-B5FE-FD9DFF09FDCE}" srcOrd="0" destOrd="0" presId="urn:microsoft.com/office/officeart/2005/8/layout/process3"/>
    <dgm:cxn modelId="{BF22569A-6CEE-4BF2-964D-3CD384E3E9A3}" type="presOf" srcId="{5E2EB3DE-59D3-4DA7-B4C7-BF4D2242D456}" destId="{A8A5EC74-4D50-4E95-9C51-90F5A06A9AE0}" srcOrd="1" destOrd="0" presId="urn:microsoft.com/office/officeart/2005/8/layout/process3"/>
    <dgm:cxn modelId="{41B38E9B-511C-415E-B6E5-E851189FE56D}" type="presOf" srcId="{6586A170-8336-49FE-9FF0-D4AC77D95B19}" destId="{33DBDA82-995D-4A7B-9401-951000757382}" srcOrd="1" destOrd="0" presId="urn:microsoft.com/office/officeart/2005/8/layout/process3"/>
    <dgm:cxn modelId="{0935249D-C98D-4211-9FB5-D199ECDC69F3}" type="presOf" srcId="{6FA63B2F-B249-452B-A005-BE35009DAF50}" destId="{6115F797-A6DE-4EF2-9CBB-FE74A6005419}" srcOrd="0" destOrd="0" presId="urn:microsoft.com/office/officeart/2005/8/layout/process3"/>
    <dgm:cxn modelId="{385311A1-7EB0-4FE8-AEFA-7C38067834D3}" type="presOf" srcId="{7C04E8C8-D36B-46B4-B263-EE38D8A73A33}" destId="{57C3B2E6-E44C-4B97-9554-296D76377A20}" srcOrd="0" destOrd="0" presId="urn:microsoft.com/office/officeart/2005/8/layout/process3"/>
    <dgm:cxn modelId="{49F4C9AE-D610-4475-9A7B-8209856112F1}" type="presOf" srcId="{ADF04087-618C-4072-83C4-24559DCCD84E}" destId="{43444179-3CDA-4973-9806-29FC915EF70B}" srcOrd="1" destOrd="0" presId="urn:microsoft.com/office/officeart/2005/8/layout/process3"/>
    <dgm:cxn modelId="{64CF6FBB-ACB2-4A14-84D2-5D384D2E7E6C}" type="presOf" srcId="{69DE1BFE-9660-4AF4-9315-BA63E56197AB}" destId="{884CF67F-2F71-43A0-90CB-746C44327532}" srcOrd="0" destOrd="0" presId="urn:microsoft.com/office/officeart/2005/8/layout/process3"/>
    <dgm:cxn modelId="{7D18F9C5-9ECA-4BBD-B040-E0ED6603BED0}" type="presOf" srcId="{1D42E346-F6FB-4880-9769-ADD02C578B5F}" destId="{3A6134A8-3C34-45DA-8131-3A256D123686}" srcOrd="1" destOrd="0" presId="urn:microsoft.com/office/officeart/2005/8/layout/process3"/>
    <dgm:cxn modelId="{B416B7CA-4CB5-4C31-959C-049EF2F84F04}" srcId="{5DA95C0A-A1DC-413D-BDF4-CBAD197E4673}" destId="{C0EB5394-BF3C-4769-B0F9-E9CE55BD78C4}" srcOrd="0" destOrd="0" parTransId="{3ADC49DF-5876-4BEA-B3A8-2073277FB8D6}" sibTransId="{A1B1D5C0-27FD-4F5C-9653-B80E1A62275B}"/>
    <dgm:cxn modelId="{D28CE0CA-07EF-41F0-9DDC-BF4E4537751F}" type="presOf" srcId="{D1290286-5D76-43AC-824E-D1987840692F}" destId="{2DC42BFF-FF52-4E99-941F-5D2CA03F97C1}" srcOrd="0" destOrd="0" presId="urn:microsoft.com/office/officeart/2005/8/layout/process3"/>
    <dgm:cxn modelId="{19564FD3-9555-4ACF-8413-DBE46FCAB590}" srcId="{407ABB1E-CB69-44E5-8079-DB7F5955D926}" destId="{611E47AF-C61B-4BA4-844A-26AB3FDEEF30}" srcOrd="0" destOrd="0" parTransId="{687DC825-000F-4F8F-9621-019450C2E1B4}" sibTransId="{8C1C84A3-A40E-46BD-8673-066A3E806E00}"/>
    <dgm:cxn modelId="{3B4A89D8-18A7-461F-9DA3-9B91C59C706B}" type="presOf" srcId="{5DA95C0A-A1DC-413D-BDF4-CBAD197E4673}" destId="{167E8E07-0355-4E64-8A37-C7708D85BD5E}" srcOrd="1" destOrd="0" presId="urn:microsoft.com/office/officeart/2005/8/layout/process3"/>
    <dgm:cxn modelId="{9B6000DE-6C24-46B2-A94C-23A4D9A87887}" type="presOf" srcId="{5E2EB3DE-59D3-4DA7-B4C7-BF4D2242D456}" destId="{A2B6F22B-BDC1-44C1-9C3B-C700746C91A0}" srcOrd="0" destOrd="0" presId="urn:microsoft.com/office/officeart/2005/8/layout/process3"/>
    <dgm:cxn modelId="{0E0B12E0-EA38-46BD-800B-E5CA096C2FA6}" srcId="{407ABB1E-CB69-44E5-8079-DB7F5955D926}" destId="{ADF04087-618C-4072-83C4-24559DCCD84E}" srcOrd="3" destOrd="0" parTransId="{14CE9D03-CDE1-418B-BD11-1ECF48230707}" sibTransId="{F3919A4B-A7E2-4336-9FBD-F87776F990E5}"/>
    <dgm:cxn modelId="{89F871E5-05F7-4C8A-AA66-F7E0BA7ABE52}" type="presOf" srcId="{1FA3504F-A0AF-4DD5-AB62-2C9FC0CAA5F7}" destId="{D2BD5CF2-F9F2-493B-B5FE-EC753E63780A}" srcOrd="0" destOrd="0" presId="urn:microsoft.com/office/officeart/2005/8/layout/process3"/>
    <dgm:cxn modelId="{0193AEE5-3601-4359-9A84-5C09A10964F1}" srcId="{611E47AF-C61B-4BA4-844A-26AB3FDEEF30}" destId="{69DE1BFE-9660-4AF4-9315-BA63E56197AB}" srcOrd="0" destOrd="0" parTransId="{D2127174-BB40-4541-806B-A0338E39C617}" sibTransId="{D7C765CC-227A-43FA-AEA8-006D4513ED51}"/>
    <dgm:cxn modelId="{D580D3E7-55B9-4D94-8B86-AF1B1DC27579}" srcId="{7F3214EA-57BF-4A7D-B55C-701188881C82}" destId="{E86AC289-7AD9-4F43-A6F4-995D24B066B0}" srcOrd="0" destOrd="0" parTransId="{A0F25F2C-2846-4A0F-8AD4-864669811379}" sibTransId="{99813940-96D1-4A54-B4A3-BB1C2CC20783}"/>
    <dgm:cxn modelId="{B3A175F0-8226-45C0-9D78-9A9D8C4738AA}" type="presOf" srcId="{E86AC289-7AD9-4F43-A6F4-995D24B066B0}" destId="{CD93931D-C0DC-46CA-B1CD-438390C21AE1}" srcOrd="0" destOrd="0" presId="urn:microsoft.com/office/officeart/2005/8/layout/process3"/>
    <dgm:cxn modelId="{480B51F4-EE86-4A66-8606-85AFDC671FE2}" type="presOf" srcId="{1E292716-B605-472A-A7AF-6DC7AE4CE6CD}" destId="{51C02FC2-D594-4949-BBB4-5B0F683E234C}" srcOrd="1" destOrd="0" presId="urn:microsoft.com/office/officeart/2005/8/layout/process3"/>
    <dgm:cxn modelId="{7B0594FA-D075-46FB-99D0-866EFA970EB4}" type="presOf" srcId="{1E292716-B605-472A-A7AF-6DC7AE4CE6CD}" destId="{0335DF06-5D91-417C-9DCA-549A2B946184}" srcOrd="0" destOrd="0" presId="urn:microsoft.com/office/officeart/2005/8/layout/process3"/>
    <dgm:cxn modelId="{DFB4F794-3022-44B4-9FC4-9133199466B9}" type="presParOf" srcId="{0AED3C5B-10AD-4809-94A0-576F9D336B2F}" destId="{D68C080A-F25C-4EE4-AD56-45FA929087EE}" srcOrd="0" destOrd="0" presId="urn:microsoft.com/office/officeart/2005/8/layout/process3"/>
    <dgm:cxn modelId="{37491CFD-BBAB-4A18-BC68-C077BE6A3052}" type="presParOf" srcId="{D68C080A-F25C-4EE4-AD56-45FA929087EE}" destId="{05AB3176-E935-4460-9D5F-4E21604E488C}" srcOrd="0" destOrd="0" presId="urn:microsoft.com/office/officeart/2005/8/layout/process3"/>
    <dgm:cxn modelId="{A397C0B3-B675-450D-B8B0-1378B5306363}" type="presParOf" srcId="{D68C080A-F25C-4EE4-AD56-45FA929087EE}" destId="{56AE9293-9C08-4446-9BAE-69CDF0371112}" srcOrd="1" destOrd="0" presId="urn:microsoft.com/office/officeart/2005/8/layout/process3"/>
    <dgm:cxn modelId="{217282CB-5F22-4CFD-9221-E437CD1256C5}" type="presParOf" srcId="{D68C080A-F25C-4EE4-AD56-45FA929087EE}" destId="{884CF67F-2F71-43A0-90CB-746C44327532}" srcOrd="2" destOrd="0" presId="urn:microsoft.com/office/officeart/2005/8/layout/process3"/>
    <dgm:cxn modelId="{C006E4E9-412C-498D-8DA2-6D48FA6939DD}" type="presParOf" srcId="{0AED3C5B-10AD-4809-94A0-576F9D336B2F}" destId="{C4C97679-23C5-40BF-A606-35418D849A12}" srcOrd="1" destOrd="0" presId="urn:microsoft.com/office/officeart/2005/8/layout/process3"/>
    <dgm:cxn modelId="{72CD2BDC-60F4-4646-9D86-CE08E26033EC}" type="presParOf" srcId="{C4C97679-23C5-40BF-A606-35418D849A12}" destId="{E4AB5471-2D2C-49FB-A7C0-69C3827024A2}" srcOrd="0" destOrd="0" presId="urn:microsoft.com/office/officeart/2005/8/layout/process3"/>
    <dgm:cxn modelId="{BBD5EFDC-A16B-4E78-9FBF-0355E08415CA}" type="presParOf" srcId="{0AED3C5B-10AD-4809-94A0-576F9D336B2F}" destId="{BBD6813B-89D8-47D3-A1AA-0200A7905410}" srcOrd="2" destOrd="0" presId="urn:microsoft.com/office/officeart/2005/8/layout/process3"/>
    <dgm:cxn modelId="{8F0FE13F-DFF1-43CA-BE52-C58558E2F1F5}" type="presParOf" srcId="{BBD6813B-89D8-47D3-A1AA-0200A7905410}" destId="{4FAF5A0E-591A-437B-984D-DCB51DBE509D}" srcOrd="0" destOrd="0" presId="urn:microsoft.com/office/officeart/2005/8/layout/process3"/>
    <dgm:cxn modelId="{84C83F64-2135-4BFB-BC2E-14309E406620}" type="presParOf" srcId="{BBD6813B-89D8-47D3-A1AA-0200A7905410}" destId="{3A6134A8-3C34-45DA-8131-3A256D123686}" srcOrd="1" destOrd="0" presId="urn:microsoft.com/office/officeart/2005/8/layout/process3"/>
    <dgm:cxn modelId="{5C35F8AC-2B60-4381-971F-1F1E6852ABDE}" type="presParOf" srcId="{BBD6813B-89D8-47D3-A1AA-0200A7905410}" destId="{6115F797-A6DE-4EF2-9CBB-FE74A6005419}" srcOrd="2" destOrd="0" presId="urn:microsoft.com/office/officeart/2005/8/layout/process3"/>
    <dgm:cxn modelId="{60363F4F-6F59-4B9C-BC0E-DD9D33E7642E}" type="presParOf" srcId="{0AED3C5B-10AD-4809-94A0-576F9D336B2F}" destId="{A2B6F22B-BDC1-44C1-9C3B-C700746C91A0}" srcOrd="3" destOrd="0" presId="urn:microsoft.com/office/officeart/2005/8/layout/process3"/>
    <dgm:cxn modelId="{B6D0DF23-0E8A-431A-9E0C-B6DD3752B6C1}" type="presParOf" srcId="{A2B6F22B-BDC1-44C1-9C3B-C700746C91A0}" destId="{A8A5EC74-4D50-4E95-9C51-90F5A06A9AE0}" srcOrd="0" destOrd="0" presId="urn:microsoft.com/office/officeart/2005/8/layout/process3"/>
    <dgm:cxn modelId="{9DDB03BA-3072-4DFA-B007-99D3AFA941AA}" type="presParOf" srcId="{0AED3C5B-10AD-4809-94A0-576F9D336B2F}" destId="{307760D6-6352-4D8B-AE8E-5A6721112E4F}" srcOrd="4" destOrd="0" presId="urn:microsoft.com/office/officeart/2005/8/layout/process3"/>
    <dgm:cxn modelId="{69FFD583-D5CB-40B4-B44D-6F1DD5129173}" type="presParOf" srcId="{307760D6-6352-4D8B-AE8E-5A6721112E4F}" destId="{A4209AF6-29A3-4A73-8BCC-FD5667E5B24A}" srcOrd="0" destOrd="0" presId="urn:microsoft.com/office/officeart/2005/8/layout/process3"/>
    <dgm:cxn modelId="{EB7A28BA-44B2-4DAD-AEDC-7D097DA53EAC}" type="presParOf" srcId="{307760D6-6352-4D8B-AE8E-5A6721112E4F}" destId="{167E8E07-0355-4E64-8A37-C7708D85BD5E}" srcOrd="1" destOrd="0" presId="urn:microsoft.com/office/officeart/2005/8/layout/process3"/>
    <dgm:cxn modelId="{6DECAB97-F879-427F-B8E8-8EC087EEDE69}" type="presParOf" srcId="{307760D6-6352-4D8B-AE8E-5A6721112E4F}" destId="{35F3B485-83B7-47E9-858F-3F090B8421C6}" srcOrd="2" destOrd="0" presId="urn:microsoft.com/office/officeart/2005/8/layout/process3"/>
    <dgm:cxn modelId="{91FE5735-5B31-47A0-84AE-14203F20700E}" type="presParOf" srcId="{0AED3C5B-10AD-4809-94A0-576F9D336B2F}" destId="{5BFC3974-B99D-4732-B5FE-FD9DFF09FDCE}" srcOrd="5" destOrd="0" presId="urn:microsoft.com/office/officeart/2005/8/layout/process3"/>
    <dgm:cxn modelId="{4ED11FAF-B6F2-4891-A2B0-AEE7AB61CE73}" type="presParOf" srcId="{5BFC3974-B99D-4732-B5FE-FD9DFF09FDCE}" destId="{198BB3D8-249F-467C-A32F-CDEA4B0E891A}" srcOrd="0" destOrd="0" presId="urn:microsoft.com/office/officeart/2005/8/layout/process3"/>
    <dgm:cxn modelId="{87A4C0F9-E13B-4C6A-92F6-906DFEBE8143}" type="presParOf" srcId="{0AED3C5B-10AD-4809-94A0-576F9D336B2F}" destId="{0C11D16B-66A8-4029-A248-FDF977DBE657}" srcOrd="6" destOrd="0" presId="urn:microsoft.com/office/officeart/2005/8/layout/process3"/>
    <dgm:cxn modelId="{D7FE1947-8ECF-436B-B9EA-FB55C5A8D2DA}" type="presParOf" srcId="{0C11D16B-66A8-4029-A248-FDF977DBE657}" destId="{2D54DA7E-361D-46C4-BC13-3779FAA86185}" srcOrd="0" destOrd="0" presId="urn:microsoft.com/office/officeart/2005/8/layout/process3"/>
    <dgm:cxn modelId="{E3E87100-D352-4109-8D87-BD9FF2EAE4F5}" type="presParOf" srcId="{0C11D16B-66A8-4029-A248-FDF977DBE657}" destId="{43444179-3CDA-4973-9806-29FC915EF70B}" srcOrd="1" destOrd="0" presId="urn:microsoft.com/office/officeart/2005/8/layout/process3"/>
    <dgm:cxn modelId="{1D26CF88-8114-4297-9FAB-97F036E98D49}" type="presParOf" srcId="{0C11D16B-66A8-4029-A248-FDF977DBE657}" destId="{57C3B2E6-E44C-4B97-9554-296D76377A20}" srcOrd="2" destOrd="0" presId="urn:microsoft.com/office/officeart/2005/8/layout/process3"/>
    <dgm:cxn modelId="{754824B0-373E-49F2-ADB5-D54E8CED7BBF}" type="presParOf" srcId="{0AED3C5B-10AD-4809-94A0-576F9D336B2F}" destId="{CEFC9E4F-B63C-426F-9D7C-B44DA4792C4B}" srcOrd="7" destOrd="0" presId="urn:microsoft.com/office/officeart/2005/8/layout/process3"/>
    <dgm:cxn modelId="{7594C4B8-7519-46C9-A7B8-9F9812D3CA46}" type="presParOf" srcId="{CEFC9E4F-B63C-426F-9D7C-B44DA4792C4B}" destId="{BECCDB42-BF0D-465C-95F7-C5ED7B2E67DA}" srcOrd="0" destOrd="0" presId="urn:microsoft.com/office/officeart/2005/8/layout/process3"/>
    <dgm:cxn modelId="{5067DA2F-C5E6-4E85-B0CD-24A77E90FDC9}" type="presParOf" srcId="{0AED3C5B-10AD-4809-94A0-576F9D336B2F}" destId="{6F63DFC1-79FB-460C-9323-0DECCA88116D}" srcOrd="8" destOrd="0" presId="urn:microsoft.com/office/officeart/2005/8/layout/process3"/>
    <dgm:cxn modelId="{57912FD6-0CAF-4DCB-B6B4-139DB703F242}" type="presParOf" srcId="{6F63DFC1-79FB-460C-9323-0DECCA88116D}" destId="{2BB1C5BF-09B3-47EC-B6E1-BD6580184097}" srcOrd="0" destOrd="0" presId="urn:microsoft.com/office/officeart/2005/8/layout/process3"/>
    <dgm:cxn modelId="{5EBF3BD9-D4AD-4FF0-8100-565B010DAA06}" type="presParOf" srcId="{6F63DFC1-79FB-460C-9323-0DECCA88116D}" destId="{33DBDA82-995D-4A7B-9401-951000757382}" srcOrd="1" destOrd="0" presId="urn:microsoft.com/office/officeart/2005/8/layout/process3"/>
    <dgm:cxn modelId="{9E574201-C030-4758-BBC8-E7E43CD5B235}" type="presParOf" srcId="{6F63DFC1-79FB-460C-9323-0DECCA88116D}" destId="{D2BD5CF2-F9F2-493B-B5FE-EC753E63780A}" srcOrd="2" destOrd="0" presId="urn:microsoft.com/office/officeart/2005/8/layout/process3"/>
    <dgm:cxn modelId="{4F66C076-C6FF-4B59-99BA-A7834CCC7B8B}" type="presParOf" srcId="{0AED3C5B-10AD-4809-94A0-576F9D336B2F}" destId="{0335DF06-5D91-417C-9DCA-549A2B946184}" srcOrd="9" destOrd="0" presId="urn:microsoft.com/office/officeart/2005/8/layout/process3"/>
    <dgm:cxn modelId="{D212F44B-43F8-43E6-A429-A87EA23B5404}" type="presParOf" srcId="{0335DF06-5D91-417C-9DCA-549A2B946184}" destId="{51C02FC2-D594-4949-BBB4-5B0F683E234C}" srcOrd="0" destOrd="0" presId="urn:microsoft.com/office/officeart/2005/8/layout/process3"/>
    <dgm:cxn modelId="{112D9A1B-41D2-4E5D-8B5B-7947BB85C423}" type="presParOf" srcId="{0AED3C5B-10AD-4809-94A0-576F9D336B2F}" destId="{1EC6E1AB-0B63-4820-B045-4AC354F9E553}" srcOrd="10" destOrd="0" presId="urn:microsoft.com/office/officeart/2005/8/layout/process3"/>
    <dgm:cxn modelId="{3B20A92A-1595-4C75-B322-EC81B2655748}" type="presParOf" srcId="{1EC6E1AB-0B63-4820-B045-4AC354F9E553}" destId="{0121AFBA-6E89-40D2-89D1-A575B553E46E}" srcOrd="0" destOrd="0" presId="urn:microsoft.com/office/officeart/2005/8/layout/process3"/>
    <dgm:cxn modelId="{E57D9197-165E-44B0-A655-AF2307A69B40}" type="presParOf" srcId="{1EC6E1AB-0B63-4820-B045-4AC354F9E553}" destId="{9C174F0F-509E-4422-9E47-1FD11B8BE6CB}" srcOrd="1" destOrd="0" presId="urn:microsoft.com/office/officeart/2005/8/layout/process3"/>
    <dgm:cxn modelId="{D6A2F6F2-F0DC-4BAC-9282-AD563345C9A7}" type="presParOf" srcId="{1EC6E1AB-0B63-4820-B045-4AC354F9E553}" destId="{CD93931D-C0DC-46CA-B1CD-438390C21AE1}" srcOrd="2" destOrd="0" presId="urn:microsoft.com/office/officeart/2005/8/layout/process3"/>
    <dgm:cxn modelId="{1153F1DF-52B9-4298-A8AB-A76EDBE9908D}" type="presParOf" srcId="{0AED3C5B-10AD-4809-94A0-576F9D336B2F}" destId="{6696901A-5DCB-4470-AA3A-AF0641DD8039}" srcOrd="11" destOrd="0" presId="urn:microsoft.com/office/officeart/2005/8/layout/process3"/>
    <dgm:cxn modelId="{13C82F9A-F7BB-43EF-BA1C-CCE5E7699609}" type="presParOf" srcId="{6696901A-5DCB-4470-AA3A-AF0641DD8039}" destId="{D92B9712-8044-4CB0-9A85-F8E9CC6E38F5}" srcOrd="0" destOrd="0" presId="urn:microsoft.com/office/officeart/2005/8/layout/process3"/>
    <dgm:cxn modelId="{924CC2B2-4B4E-4FE6-8955-CCF1A622D82E}" type="presParOf" srcId="{0AED3C5B-10AD-4809-94A0-576F9D336B2F}" destId="{B85757BB-7A06-4FDF-914A-2B693F048A8D}" srcOrd="12" destOrd="0" presId="urn:microsoft.com/office/officeart/2005/8/layout/process3"/>
    <dgm:cxn modelId="{C134D507-99F5-49D1-B463-7BF0C19B762C}" type="presParOf" srcId="{B85757BB-7A06-4FDF-914A-2B693F048A8D}" destId="{6CA5D585-6FD6-47FA-846B-17FDEF16285C}" srcOrd="0" destOrd="0" presId="urn:microsoft.com/office/officeart/2005/8/layout/process3"/>
    <dgm:cxn modelId="{979CC138-97A2-479A-ABF4-A560556FFE23}" type="presParOf" srcId="{B85757BB-7A06-4FDF-914A-2B693F048A8D}" destId="{6E7A9EB0-DBD8-4361-A243-56F88331B886}" srcOrd="1" destOrd="0" presId="urn:microsoft.com/office/officeart/2005/8/layout/process3"/>
    <dgm:cxn modelId="{E6059DC9-029F-496C-A6AA-2B36CDEFDFBF}" type="presParOf" srcId="{B85757BB-7A06-4FDF-914A-2B693F048A8D}" destId="{2DC42BFF-FF52-4E99-941F-5D2CA03F97C1}"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07ABB1E-CB69-44E5-8079-DB7F5955D926}" type="doc">
      <dgm:prSet loTypeId="urn:microsoft.com/office/officeart/2005/8/layout/process3"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algn="ctr" rtl="0"/>
          <a:r>
            <a:rPr lang="fr-FR" noProof="0" dirty="0">
              <a:latin typeface="Arial Black" panose="020B0A04020102020204" pitchFamily="34" charset="0"/>
            </a:rPr>
            <a:t>184  Passagers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1D42E346-F6FB-4880-9769-ADD02C578B5F}">
      <dgm:prSet/>
      <dgm:spPr/>
      <dgm:t>
        <a:bodyPr rtlCol="0"/>
        <a:lstStyle/>
        <a:p>
          <a:pPr algn="ctr" rtl="0"/>
          <a:r>
            <a:rPr lang="fr-FR" noProof="0" dirty="0">
              <a:latin typeface="Arial Black" panose="020B0A04020102020204" pitchFamily="34" charset="0"/>
            </a:rPr>
            <a:t>108   Hommes</a:t>
          </a:r>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5DA95C0A-A1DC-413D-BDF4-CBAD197E4673}">
      <dgm:prSet/>
      <dgm:spPr/>
      <dgm:t>
        <a:bodyPr rtlCol="0"/>
        <a:lstStyle/>
        <a:p>
          <a:pPr algn="ctr" rtl="0"/>
          <a:r>
            <a:rPr lang="fr-FR" noProof="0" dirty="0">
              <a:latin typeface="Arial Black" panose="020B0A04020102020204" pitchFamily="34" charset="0"/>
            </a:rPr>
            <a:t>76  Femmes</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6586A170-8336-49FE-9FF0-D4AC77D95B19}">
      <dgm:prSet/>
      <dgm:spPr/>
      <dgm:t>
        <a:bodyPr rtlCol="0"/>
        <a:lstStyle/>
        <a:p>
          <a:pPr algn="ctr" rtl="0"/>
          <a:r>
            <a:rPr lang="fr-FR" noProof="0" dirty="0">
              <a:latin typeface="Arial Black" panose="020B0A04020102020204" pitchFamily="34" charset="0"/>
            </a:rPr>
            <a:t>97 ou pas</a:t>
          </a:r>
        </a:p>
      </dgm:t>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ADF04087-618C-4072-83C4-24559DCCD84E}">
      <dgm:prSet/>
      <dgm:spPr/>
      <dgm:t>
        <a:bodyPr rtlCol="0"/>
        <a:lstStyle/>
        <a:p>
          <a:pPr algn="ctr" rtl="0"/>
          <a:r>
            <a:rPr lang="fr-FR" noProof="0" dirty="0">
              <a:latin typeface="Arial Black" panose="020B0A04020102020204" pitchFamily="34" charset="0"/>
            </a:rPr>
            <a:t> 87 Survivant</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6FA63B2F-B249-452B-A005-BE35009DAF50}">
      <dgm:prSet/>
      <dgm:spPr/>
      <dgm:t>
        <a:bodyPr rtlCol="0"/>
        <a:lstStyle/>
        <a:p>
          <a:pPr algn="ctr" rtl="0"/>
          <a:r>
            <a:rPr lang="fr-FR" noProof="0" dirty="0">
              <a:latin typeface="Arial Black" panose="020B0A04020102020204" pitchFamily="34" charset="0"/>
            </a:rPr>
            <a:t> 58,70 %</a:t>
          </a:r>
        </a:p>
      </dgm:t>
    </dgm:pt>
    <dgm:pt modelId="{A9C11719-848D-467D-B52E-E2527017DA7A}" type="parTrans" cxnId="{50F3BB19-8F05-4163-AF29-863D588ADEDC}">
      <dgm:prSet/>
      <dgm:spPr/>
      <dgm:t>
        <a:bodyPr/>
        <a:lstStyle/>
        <a:p>
          <a:endParaRPr lang="fr-FR"/>
        </a:p>
      </dgm:t>
    </dgm:pt>
    <dgm:pt modelId="{43C1A6BD-FC1E-4128-AD6E-942805C80442}" type="sibTrans" cxnId="{50F3BB19-8F05-4163-AF29-863D588ADEDC}">
      <dgm:prSet/>
      <dgm:spPr/>
      <dgm:t>
        <a:bodyPr/>
        <a:lstStyle/>
        <a:p>
          <a:endParaRPr lang="fr-FR"/>
        </a:p>
      </dgm:t>
    </dgm:pt>
    <dgm:pt modelId="{C0EB5394-BF3C-4769-B0F9-E9CE55BD78C4}">
      <dgm:prSet/>
      <dgm:spPr/>
      <dgm:t>
        <a:bodyPr rtlCol="0"/>
        <a:lstStyle/>
        <a:p>
          <a:pPr algn="ctr" rtl="0"/>
          <a:r>
            <a:rPr lang="fr-FR" noProof="0" dirty="0">
              <a:latin typeface="Arial Black" panose="020B0A04020102020204" pitchFamily="34" charset="0"/>
            </a:rPr>
            <a:t>41,30%</a:t>
          </a:r>
        </a:p>
      </dgm:t>
    </dgm:pt>
    <dgm:pt modelId="{3ADC49DF-5876-4BEA-B3A8-2073277FB8D6}" type="parTrans" cxnId="{B416B7CA-4CB5-4C31-959C-049EF2F84F04}">
      <dgm:prSet/>
      <dgm:spPr/>
      <dgm:t>
        <a:bodyPr/>
        <a:lstStyle/>
        <a:p>
          <a:endParaRPr lang="fr-FR"/>
        </a:p>
      </dgm:t>
    </dgm:pt>
    <dgm:pt modelId="{A1B1D5C0-27FD-4F5C-9653-B80E1A62275B}" type="sibTrans" cxnId="{B416B7CA-4CB5-4C31-959C-049EF2F84F04}">
      <dgm:prSet/>
      <dgm:spPr/>
      <dgm:t>
        <a:bodyPr/>
        <a:lstStyle/>
        <a:p>
          <a:endParaRPr lang="fr-FR"/>
        </a:p>
      </dgm:t>
    </dgm:pt>
    <dgm:pt modelId="{7C04E8C8-D36B-46B4-B263-EE38D8A73A33}">
      <dgm:prSet/>
      <dgm:spPr/>
      <dgm:t>
        <a:bodyPr rtlCol="0"/>
        <a:lstStyle/>
        <a:p>
          <a:pPr algn="ctr" rtl="0"/>
          <a:r>
            <a:rPr lang="fr-FR" noProof="0" dirty="0">
              <a:latin typeface="Arial Black" panose="020B0A04020102020204" pitchFamily="34" charset="0"/>
            </a:rPr>
            <a:t>47,28%</a:t>
          </a:r>
        </a:p>
      </dgm:t>
    </dgm:pt>
    <dgm:pt modelId="{ED5FAB76-3ADB-486B-B1FE-18444484531B}" type="parTrans" cxnId="{7980F24F-015B-4533-A89F-1C569574322C}">
      <dgm:prSet/>
      <dgm:spPr/>
      <dgm:t>
        <a:bodyPr/>
        <a:lstStyle/>
        <a:p>
          <a:endParaRPr lang="fr-FR"/>
        </a:p>
      </dgm:t>
    </dgm:pt>
    <dgm:pt modelId="{0981D1F4-E996-4C29-B476-F4DAAB473842}" type="sibTrans" cxnId="{7980F24F-015B-4533-A89F-1C569574322C}">
      <dgm:prSet/>
      <dgm:spPr/>
      <dgm:t>
        <a:bodyPr/>
        <a:lstStyle/>
        <a:p>
          <a:endParaRPr lang="fr-FR"/>
        </a:p>
      </dgm:t>
    </dgm:pt>
    <dgm:pt modelId="{7F3214EA-57BF-4A7D-B55C-701188881C82}">
      <dgm:prSet/>
      <dgm:spPr/>
      <dgm:t>
        <a:bodyPr rtlCol="0"/>
        <a:lstStyle/>
        <a:p>
          <a:pPr algn="ctr" rtl="0"/>
          <a:r>
            <a:rPr lang="fr-FR" noProof="0" dirty="0">
              <a:latin typeface="Arial Black" panose="020B0A04020102020204" pitchFamily="34" charset="0"/>
            </a:rPr>
            <a:t>17 Hommes survivant</a:t>
          </a:r>
        </a:p>
      </dgm:t>
    </dgm:pt>
    <dgm:pt modelId="{98F7FF55-F2C6-4116-917D-F4D13B1D3A41}" type="parTrans" cxnId="{D41DD903-95EF-4D48-8EDC-6A7A7F388C97}">
      <dgm:prSet/>
      <dgm:spPr/>
      <dgm:t>
        <a:bodyPr/>
        <a:lstStyle/>
        <a:p>
          <a:endParaRPr lang="fr-FR"/>
        </a:p>
      </dgm:t>
    </dgm:pt>
    <dgm:pt modelId="{D1B23490-1E14-4BD2-BBEF-D81C4585D361}" type="sibTrans" cxnId="{D41DD903-95EF-4D48-8EDC-6A7A7F388C97}">
      <dgm:prSet/>
      <dgm:spPr/>
      <dgm:t>
        <a:bodyPr/>
        <a:lstStyle/>
        <a:p>
          <a:endParaRPr lang="fr-FR"/>
        </a:p>
      </dgm:t>
    </dgm:pt>
    <dgm:pt modelId="{1FA3504F-A0AF-4DD5-AB62-2C9FC0CAA5F7}">
      <dgm:prSet/>
      <dgm:spPr/>
      <dgm:t>
        <a:bodyPr rtlCol="0"/>
        <a:lstStyle/>
        <a:p>
          <a:pPr algn="ctr" rtl="0"/>
          <a:r>
            <a:rPr lang="fr-FR" noProof="0" dirty="0">
              <a:latin typeface="Arial Black" panose="020B0A04020102020204" pitchFamily="34" charset="0"/>
            </a:rPr>
            <a:t>52,72%</a:t>
          </a:r>
        </a:p>
      </dgm:t>
    </dgm:pt>
    <dgm:pt modelId="{36C5887D-CBB1-4448-9D27-9AF142231CAD}" type="parTrans" cxnId="{EF6D2F0E-B453-462C-AC1E-F92DFA332C32}">
      <dgm:prSet/>
      <dgm:spPr/>
      <dgm:t>
        <a:bodyPr/>
        <a:lstStyle/>
        <a:p>
          <a:endParaRPr lang="fr-FR"/>
        </a:p>
      </dgm:t>
    </dgm:pt>
    <dgm:pt modelId="{5425936E-46F5-453E-9794-DAE79A9DEEF5}" type="sibTrans" cxnId="{EF6D2F0E-B453-462C-AC1E-F92DFA332C32}">
      <dgm:prSet/>
      <dgm:spPr/>
      <dgm:t>
        <a:bodyPr/>
        <a:lstStyle/>
        <a:p>
          <a:endParaRPr lang="fr-FR"/>
        </a:p>
      </dgm:t>
    </dgm:pt>
    <dgm:pt modelId="{E86AC289-7AD9-4F43-A6F4-995D24B066B0}">
      <dgm:prSet/>
      <dgm:spPr/>
      <dgm:t>
        <a:bodyPr rtlCol="0"/>
        <a:lstStyle/>
        <a:p>
          <a:pPr algn="ctr" rtl="0"/>
          <a:r>
            <a:rPr lang="fr-FR" noProof="0" dirty="0">
              <a:latin typeface="Arial Black" panose="020B0A04020102020204" pitchFamily="34" charset="0"/>
            </a:rPr>
            <a:t>91 ou pas</a:t>
          </a:r>
        </a:p>
      </dgm:t>
    </dgm:pt>
    <dgm:pt modelId="{A0F25F2C-2846-4A0F-8AD4-864669811379}" type="parTrans" cxnId="{D580D3E7-55B9-4D94-8B86-AF1B1DC27579}">
      <dgm:prSet/>
      <dgm:spPr/>
      <dgm:t>
        <a:bodyPr/>
        <a:lstStyle/>
        <a:p>
          <a:endParaRPr lang="fr-FR"/>
        </a:p>
      </dgm:t>
    </dgm:pt>
    <dgm:pt modelId="{99813940-96D1-4A54-B4A3-BB1C2CC20783}" type="sibTrans" cxnId="{D580D3E7-55B9-4D94-8B86-AF1B1DC27579}">
      <dgm:prSet/>
      <dgm:spPr/>
      <dgm:t>
        <a:bodyPr/>
        <a:lstStyle/>
        <a:p>
          <a:endParaRPr lang="fr-FR"/>
        </a:p>
      </dgm:t>
    </dgm:pt>
    <dgm:pt modelId="{B34DD685-6BE4-4421-B9DA-47AE832C7EAB}">
      <dgm:prSet/>
      <dgm:spPr/>
      <dgm:t>
        <a:bodyPr rtlCol="0"/>
        <a:lstStyle/>
        <a:p>
          <a:pPr algn="ctr" rtl="0"/>
          <a:r>
            <a:rPr lang="fr-FR" noProof="0" dirty="0">
              <a:latin typeface="Arial Black" panose="020B0A04020102020204" pitchFamily="34" charset="0"/>
            </a:rPr>
            <a:t>70 Survivante</a:t>
          </a:r>
        </a:p>
      </dgm:t>
    </dgm:pt>
    <dgm:pt modelId="{46F19894-8C13-4AC4-A700-137F8EB950B7}" type="parTrans" cxnId="{774FB93C-C406-4783-86AC-3055FC0088E3}">
      <dgm:prSet/>
      <dgm:spPr/>
      <dgm:t>
        <a:bodyPr/>
        <a:lstStyle/>
        <a:p>
          <a:endParaRPr lang="fr-FR"/>
        </a:p>
      </dgm:t>
    </dgm:pt>
    <dgm:pt modelId="{D9766CCB-160A-4E9E-89A4-CDF41C1D0CD0}" type="sibTrans" cxnId="{774FB93C-C406-4783-86AC-3055FC0088E3}">
      <dgm:prSet/>
      <dgm:spPr/>
      <dgm:t>
        <a:bodyPr/>
        <a:lstStyle/>
        <a:p>
          <a:endParaRPr lang="fr-FR"/>
        </a:p>
      </dgm:t>
    </dgm:pt>
    <dgm:pt modelId="{D1290286-5D76-43AC-824E-D1987840692F}">
      <dgm:prSet/>
      <dgm:spPr/>
      <dgm:t>
        <a:bodyPr rtlCol="0"/>
        <a:lstStyle/>
        <a:p>
          <a:pPr algn="ctr" rtl="0"/>
          <a:r>
            <a:rPr lang="fr-FR" noProof="0" dirty="0">
              <a:latin typeface="Arial Black" panose="020B0A04020102020204" pitchFamily="34" charset="0"/>
            </a:rPr>
            <a:t>6 ou pas</a:t>
          </a:r>
        </a:p>
      </dgm:t>
    </dgm:pt>
    <dgm:pt modelId="{8285C63D-53DA-4FC5-9511-A9A112E85336}" type="parTrans" cxnId="{907DF478-1E94-46BC-A415-881A1C0DC96B}">
      <dgm:prSet/>
      <dgm:spPr/>
      <dgm:t>
        <a:bodyPr/>
        <a:lstStyle/>
        <a:p>
          <a:endParaRPr lang="fr-FR"/>
        </a:p>
      </dgm:t>
    </dgm:pt>
    <dgm:pt modelId="{80776CD3-E9BE-442A-A48F-C7AB37F483B4}" type="sibTrans" cxnId="{907DF478-1E94-46BC-A415-881A1C0DC96B}">
      <dgm:prSet/>
      <dgm:spPr/>
      <dgm:t>
        <a:bodyPr/>
        <a:lstStyle/>
        <a:p>
          <a:endParaRPr lang="fr-FR"/>
        </a:p>
      </dgm:t>
    </dgm:pt>
    <dgm:pt modelId="{D14A10C7-7D71-4230-B3CD-9FD9F5CECF2B}">
      <dgm:prSet/>
      <dgm:spPr/>
      <dgm:t>
        <a:bodyPr rtlCol="0"/>
        <a:lstStyle/>
        <a:p>
          <a:pPr algn="ctr" rtl="0"/>
          <a:r>
            <a:rPr lang="fr-FR" noProof="0" dirty="0">
              <a:latin typeface="Arial Black" panose="020B0A04020102020204" pitchFamily="34" charset="0"/>
            </a:rPr>
            <a:t>20,65%</a:t>
          </a:r>
        </a:p>
      </dgm:t>
    </dgm:pt>
    <dgm:pt modelId="{5DDF3CDE-AE70-4773-A3DA-451FC2FA47CF}" type="parTrans" cxnId="{0C8A3A9C-A8A1-4A2B-BF34-A0F4C9A30926}">
      <dgm:prSet/>
      <dgm:spPr/>
      <dgm:t>
        <a:bodyPr/>
        <a:lstStyle/>
        <a:p>
          <a:endParaRPr lang="fr-FR"/>
        </a:p>
      </dgm:t>
    </dgm:pt>
    <dgm:pt modelId="{F9B4EDC1-DA19-48A4-A194-5A02896C3211}" type="sibTrans" cxnId="{0C8A3A9C-A8A1-4A2B-BF34-A0F4C9A30926}">
      <dgm:prSet/>
      <dgm:spPr/>
      <dgm:t>
        <a:bodyPr/>
        <a:lstStyle/>
        <a:p>
          <a:endParaRPr lang="fr-FR"/>
        </a:p>
      </dgm:t>
    </dgm:pt>
    <dgm:pt modelId="{0AED3C5B-10AD-4809-94A0-576F9D336B2F}" type="pres">
      <dgm:prSet presAssocID="{407ABB1E-CB69-44E5-8079-DB7F5955D926}" presName="linearFlow" presStyleCnt="0">
        <dgm:presLayoutVars>
          <dgm:dir/>
          <dgm:animLvl val="lvl"/>
          <dgm:resizeHandles val="exact"/>
        </dgm:presLayoutVars>
      </dgm:prSet>
      <dgm:spPr/>
    </dgm:pt>
    <dgm:pt modelId="{D68C080A-F25C-4EE4-AD56-45FA929087EE}" type="pres">
      <dgm:prSet presAssocID="{611E47AF-C61B-4BA4-844A-26AB3FDEEF30}" presName="composite" presStyleCnt="0"/>
      <dgm:spPr/>
    </dgm:pt>
    <dgm:pt modelId="{05AB3176-E935-4460-9D5F-4E21604E488C}" type="pres">
      <dgm:prSet presAssocID="{611E47AF-C61B-4BA4-844A-26AB3FDEEF30}" presName="parTx" presStyleLbl="node1" presStyleIdx="0" presStyleCnt="7">
        <dgm:presLayoutVars>
          <dgm:chMax val="0"/>
          <dgm:chPref val="0"/>
          <dgm:bulletEnabled val="1"/>
        </dgm:presLayoutVars>
      </dgm:prSet>
      <dgm:spPr/>
    </dgm:pt>
    <dgm:pt modelId="{56AE9293-9C08-4446-9BAE-69CDF0371112}" type="pres">
      <dgm:prSet presAssocID="{611E47AF-C61B-4BA4-844A-26AB3FDEEF30}" presName="parSh" presStyleLbl="node1" presStyleIdx="0" presStyleCnt="7"/>
      <dgm:spPr/>
    </dgm:pt>
    <dgm:pt modelId="{884CF67F-2F71-43A0-90CB-746C44327532}" type="pres">
      <dgm:prSet presAssocID="{611E47AF-C61B-4BA4-844A-26AB3FDEEF30}" presName="desTx" presStyleLbl="fgAcc1" presStyleIdx="0" presStyleCnt="7">
        <dgm:presLayoutVars>
          <dgm:bulletEnabled val="1"/>
        </dgm:presLayoutVars>
      </dgm:prSet>
      <dgm:spPr/>
    </dgm:pt>
    <dgm:pt modelId="{C4C97679-23C5-40BF-A606-35418D849A12}" type="pres">
      <dgm:prSet presAssocID="{8C1C84A3-A40E-46BD-8673-066A3E806E00}" presName="sibTrans" presStyleLbl="sibTrans2D1" presStyleIdx="0" presStyleCnt="6"/>
      <dgm:spPr/>
    </dgm:pt>
    <dgm:pt modelId="{E4AB5471-2D2C-49FB-A7C0-69C3827024A2}" type="pres">
      <dgm:prSet presAssocID="{8C1C84A3-A40E-46BD-8673-066A3E806E00}" presName="connTx" presStyleLbl="sibTrans2D1" presStyleIdx="0" presStyleCnt="6"/>
      <dgm:spPr/>
    </dgm:pt>
    <dgm:pt modelId="{BBD6813B-89D8-47D3-A1AA-0200A7905410}" type="pres">
      <dgm:prSet presAssocID="{1D42E346-F6FB-4880-9769-ADD02C578B5F}" presName="composite" presStyleCnt="0"/>
      <dgm:spPr/>
    </dgm:pt>
    <dgm:pt modelId="{4FAF5A0E-591A-437B-984D-DCB51DBE509D}" type="pres">
      <dgm:prSet presAssocID="{1D42E346-F6FB-4880-9769-ADD02C578B5F}" presName="parTx" presStyleLbl="node1" presStyleIdx="0" presStyleCnt="7">
        <dgm:presLayoutVars>
          <dgm:chMax val="0"/>
          <dgm:chPref val="0"/>
          <dgm:bulletEnabled val="1"/>
        </dgm:presLayoutVars>
      </dgm:prSet>
      <dgm:spPr/>
    </dgm:pt>
    <dgm:pt modelId="{3A6134A8-3C34-45DA-8131-3A256D123686}" type="pres">
      <dgm:prSet presAssocID="{1D42E346-F6FB-4880-9769-ADD02C578B5F}" presName="parSh" presStyleLbl="node1" presStyleIdx="1" presStyleCnt="7"/>
      <dgm:spPr/>
    </dgm:pt>
    <dgm:pt modelId="{6115F797-A6DE-4EF2-9CBB-FE74A6005419}" type="pres">
      <dgm:prSet presAssocID="{1D42E346-F6FB-4880-9769-ADD02C578B5F}" presName="desTx" presStyleLbl="fgAcc1" presStyleIdx="1" presStyleCnt="7">
        <dgm:presLayoutVars>
          <dgm:bulletEnabled val="1"/>
        </dgm:presLayoutVars>
      </dgm:prSet>
      <dgm:spPr/>
    </dgm:pt>
    <dgm:pt modelId="{A2B6F22B-BDC1-44C1-9C3B-C700746C91A0}" type="pres">
      <dgm:prSet presAssocID="{5E2EB3DE-59D3-4DA7-B4C7-BF4D2242D456}" presName="sibTrans" presStyleLbl="sibTrans2D1" presStyleIdx="1" presStyleCnt="6"/>
      <dgm:spPr/>
    </dgm:pt>
    <dgm:pt modelId="{A8A5EC74-4D50-4E95-9C51-90F5A06A9AE0}" type="pres">
      <dgm:prSet presAssocID="{5E2EB3DE-59D3-4DA7-B4C7-BF4D2242D456}" presName="connTx" presStyleLbl="sibTrans2D1" presStyleIdx="1" presStyleCnt="6"/>
      <dgm:spPr/>
    </dgm:pt>
    <dgm:pt modelId="{307760D6-6352-4D8B-AE8E-5A6721112E4F}" type="pres">
      <dgm:prSet presAssocID="{5DA95C0A-A1DC-413D-BDF4-CBAD197E4673}" presName="composite" presStyleCnt="0"/>
      <dgm:spPr/>
    </dgm:pt>
    <dgm:pt modelId="{A4209AF6-29A3-4A73-8BCC-FD5667E5B24A}" type="pres">
      <dgm:prSet presAssocID="{5DA95C0A-A1DC-413D-BDF4-CBAD197E4673}" presName="parTx" presStyleLbl="node1" presStyleIdx="1" presStyleCnt="7">
        <dgm:presLayoutVars>
          <dgm:chMax val="0"/>
          <dgm:chPref val="0"/>
          <dgm:bulletEnabled val="1"/>
        </dgm:presLayoutVars>
      </dgm:prSet>
      <dgm:spPr/>
    </dgm:pt>
    <dgm:pt modelId="{167E8E07-0355-4E64-8A37-C7708D85BD5E}" type="pres">
      <dgm:prSet presAssocID="{5DA95C0A-A1DC-413D-BDF4-CBAD197E4673}" presName="parSh" presStyleLbl="node1" presStyleIdx="2" presStyleCnt="7"/>
      <dgm:spPr/>
    </dgm:pt>
    <dgm:pt modelId="{35F3B485-83B7-47E9-858F-3F090B8421C6}" type="pres">
      <dgm:prSet presAssocID="{5DA95C0A-A1DC-413D-BDF4-CBAD197E4673}" presName="desTx" presStyleLbl="fgAcc1" presStyleIdx="2" presStyleCnt="7">
        <dgm:presLayoutVars>
          <dgm:bulletEnabled val="1"/>
        </dgm:presLayoutVars>
      </dgm:prSet>
      <dgm:spPr/>
    </dgm:pt>
    <dgm:pt modelId="{5BFC3974-B99D-4732-B5FE-FD9DFF09FDCE}" type="pres">
      <dgm:prSet presAssocID="{C1ABFCFD-878B-4AAF-BB24-024750031560}" presName="sibTrans" presStyleLbl="sibTrans2D1" presStyleIdx="2" presStyleCnt="6"/>
      <dgm:spPr/>
    </dgm:pt>
    <dgm:pt modelId="{198BB3D8-249F-467C-A32F-CDEA4B0E891A}" type="pres">
      <dgm:prSet presAssocID="{C1ABFCFD-878B-4AAF-BB24-024750031560}" presName="connTx" presStyleLbl="sibTrans2D1" presStyleIdx="2" presStyleCnt="6"/>
      <dgm:spPr/>
    </dgm:pt>
    <dgm:pt modelId="{0C11D16B-66A8-4029-A248-FDF977DBE657}" type="pres">
      <dgm:prSet presAssocID="{ADF04087-618C-4072-83C4-24559DCCD84E}" presName="composite" presStyleCnt="0"/>
      <dgm:spPr/>
    </dgm:pt>
    <dgm:pt modelId="{2D54DA7E-361D-46C4-BC13-3779FAA86185}" type="pres">
      <dgm:prSet presAssocID="{ADF04087-618C-4072-83C4-24559DCCD84E}" presName="parTx" presStyleLbl="node1" presStyleIdx="2" presStyleCnt="7">
        <dgm:presLayoutVars>
          <dgm:chMax val="0"/>
          <dgm:chPref val="0"/>
          <dgm:bulletEnabled val="1"/>
        </dgm:presLayoutVars>
      </dgm:prSet>
      <dgm:spPr/>
    </dgm:pt>
    <dgm:pt modelId="{43444179-3CDA-4973-9806-29FC915EF70B}" type="pres">
      <dgm:prSet presAssocID="{ADF04087-618C-4072-83C4-24559DCCD84E}" presName="parSh" presStyleLbl="node1" presStyleIdx="3" presStyleCnt="7"/>
      <dgm:spPr/>
    </dgm:pt>
    <dgm:pt modelId="{57C3B2E6-E44C-4B97-9554-296D76377A20}" type="pres">
      <dgm:prSet presAssocID="{ADF04087-618C-4072-83C4-24559DCCD84E}" presName="desTx" presStyleLbl="fgAcc1" presStyleIdx="3" presStyleCnt="7">
        <dgm:presLayoutVars>
          <dgm:bulletEnabled val="1"/>
        </dgm:presLayoutVars>
      </dgm:prSet>
      <dgm:spPr/>
    </dgm:pt>
    <dgm:pt modelId="{CEFC9E4F-B63C-426F-9D7C-B44DA4792C4B}" type="pres">
      <dgm:prSet presAssocID="{F3919A4B-A7E2-4336-9FBD-F87776F990E5}" presName="sibTrans" presStyleLbl="sibTrans2D1" presStyleIdx="3" presStyleCnt="6"/>
      <dgm:spPr/>
    </dgm:pt>
    <dgm:pt modelId="{BECCDB42-BF0D-465C-95F7-C5ED7B2E67DA}" type="pres">
      <dgm:prSet presAssocID="{F3919A4B-A7E2-4336-9FBD-F87776F990E5}" presName="connTx" presStyleLbl="sibTrans2D1" presStyleIdx="3" presStyleCnt="6"/>
      <dgm:spPr/>
    </dgm:pt>
    <dgm:pt modelId="{6F63DFC1-79FB-460C-9323-0DECCA88116D}" type="pres">
      <dgm:prSet presAssocID="{6586A170-8336-49FE-9FF0-D4AC77D95B19}" presName="composite" presStyleCnt="0"/>
      <dgm:spPr/>
    </dgm:pt>
    <dgm:pt modelId="{2BB1C5BF-09B3-47EC-B6E1-BD6580184097}" type="pres">
      <dgm:prSet presAssocID="{6586A170-8336-49FE-9FF0-D4AC77D95B19}" presName="parTx" presStyleLbl="node1" presStyleIdx="3" presStyleCnt="7">
        <dgm:presLayoutVars>
          <dgm:chMax val="0"/>
          <dgm:chPref val="0"/>
          <dgm:bulletEnabled val="1"/>
        </dgm:presLayoutVars>
      </dgm:prSet>
      <dgm:spPr/>
    </dgm:pt>
    <dgm:pt modelId="{33DBDA82-995D-4A7B-9401-951000757382}" type="pres">
      <dgm:prSet presAssocID="{6586A170-8336-49FE-9FF0-D4AC77D95B19}" presName="parSh" presStyleLbl="node1" presStyleIdx="4" presStyleCnt="7"/>
      <dgm:spPr/>
    </dgm:pt>
    <dgm:pt modelId="{D2BD5CF2-F9F2-493B-B5FE-EC753E63780A}" type="pres">
      <dgm:prSet presAssocID="{6586A170-8336-49FE-9FF0-D4AC77D95B19}" presName="desTx" presStyleLbl="fgAcc1" presStyleIdx="4" presStyleCnt="7">
        <dgm:presLayoutVars>
          <dgm:bulletEnabled val="1"/>
        </dgm:presLayoutVars>
      </dgm:prSet>
      <dgm:spPr/>
    </dgm:pt>
    <dgm:pt modelId="{0335DF06-5D91-417C-9DCA-549A2B946184}" type="pres">
      <dgm:prSet presAssocID="{1E292716-B605-472A-A7AF-6DC7AE4CE6CD}" presName="sibTrans" presStyleLbl="sibTrans2D1" presStyleIdx="4" presStyleCnt="6"/>
      <dgm:spPr/>
    </dgm:pt>
    <dgm:pt modelId="{51C02FC2-D594-4949-BBB4-5B0F683E234C}" type="pres">
      <dgm:prSet presAssocID="{1E292716-B605-472A-A7AF-6DC7AE4CE6CD}" presName="connTx" presStyleLbl="sibTrans2D1" presStyleIdx="4" presStyleCnt="6"/>
      <dgm:spPr/>
    </dgm:pt>
    <dgm:pt modelId="{1EC6E1AB-0B63-4820-B045-4AC354F9E553}" type="pres">
      <dgm:prSet presAssocID="{7F3214EA-57BF-4A7D-B55C-701188881C82}" presName="composite" presStyleCnt="0"/>
      <dgm:spPr/>
    </dgm:pt>
    <dgm:pt modelId="{0121AFBA-6E89-40D2-89D1-A575B553E46E}" type="pres">
      <dgm:prSet presAssocID="{7F3214EA-57BF-4A7D-B55C-701188881C82}" presName="parTx" presStyleLbl="node1" presStyleIdx="4" presStyleCnt="7">
        <dgm:presLayoutVars>
          <dgm:chMax val="0"/>
          <dgm:chPref val="0"/>
          <dgm:bulletEnabled val="1"/>
        </dgm:presLayoutVars>
      </dgm:prSet>
      <dgm:spPr/>
    </dgm:pt>
    <dgm:pt modelId="{9C174F0F-509E-4422-9E47-1FD11B8BE6CB}" type="pres">
      <dgm:prSet presAssocID="{7F3214EA-57BF-4A7D-B55C-701188881C82}" presName="parSh" presStyleLbl="node1" presStyleIdx="5" presStyleCnt="7"/>
      <dgm:spPr/>
    </dgm:pt>
    <dgm:pt modelId="{CD93931D-C0DC-46CA-B1CD-438390C21AE1}" type="pres">
      <dgm:prSet presAssocID="{7F3214EA-57BF-4A7D-B55C-701188881C82}" presName="desTx" presStyleLbl="fgAcc1" presStyleIdx="5" presStyleCnt="7">
        <dgm:presLayoutVars>
          <dgm:bulletEnabled val="1"/>
        </dgm:presLayoutVars>
      </dgm:prSet>
      <dgm:spPr/>
    </dgm:pt>
    <dgm:pt modelId="{6696901A-5DCB-4470-AA3A-AF0641DD8039}" type="pres">
      <dgm:prSet presAssocID="{D1B23490-1E14-4BD2-BBEF-D81C4585D361}" presName="sibTrans" presStyleLbl="sibTrans2D1" presStyleIdx="5" presStyleCnt="6"/>
      <dgm:spPr/>
    </dgm:pt>
    <dgm:pt modelId="{D92B9712-8044-4CB0-9A85-F8E9CC6E38F5}" type="pres">
      <dgm:prSet presAssocID="{D1B23490-1E14-4BD2-BBEF-D81C4585D361}" presName="connTx" presStyleLbl="sibTrans2D1" presStyleIdx="5" presStyleCnt="6"/>
      <dgm:spPr/>
    </dgm:pt>
    <dgm:pt modelId="{B85757BB-7A06-4FDF-914A-2B693F048A8D}" type="pres">
      <dgm:prSet presAssocID="{B34DD685-6BE4-4421-B9DA-47AE832C7EAB}" presName="composite" presStyleCnt="0"/>
      <dgm:spPr/>
    </dgm:pt>
    <dgm:pt modelId="{6CA5D585-6FD6-47FA-846B-17FDEF16285C}" type="pres">
      <dgm:prSet presAssocID="{B34DD685-6BE4-4421-B9DA-47AE832C7EAB}" presName="parTx" presStyleLbl="node1" presStyleIdx="5" presStyleCnt="7">
        <dgm:presLayoutVars>
          <dgm:chMax val="0"/>
          <dgm:chPref val="0"/>
          <dgm:bulletEnabled val="1"/>
        </dgm:presLayoutVars>
      </dgm:prSet>
      <dgm:spPr/>
    </dgm:pt>
    <dgm:pt modelId="{6E7A9EB0-DBD8-4361-A243-56F88331B886}" type="pres">
      <dgm:prSet presAssocID="{B34DD685-6BE4-4421-B9DA-47AE832C7EAB}" presName="parSh" presStyleLbl="node1" presStyleIdx="6" presStyleCnt="7"/>
      <dgm:spPr/>
    </dgm:pt>
    <dgm:pt modelId="{2DC42BFF-FF52-4E99-941F-5D2CA03F97C1}" type="pres">
      <dgm:prSet presAssocID="{B34DD685-6BE4-4421-B9DA-47AE832C7EAB}" presName="desTx" presStyleLbl="fgAcc1" presStyleIdx="6" presStyleCnt="7">
        <dgm:presLayoutVars>
          <dgm:bulletEnabled val="1"/>
        </dgm:presLayoutVars>
      </dgm:prSet>
      <dgm:spPr/>
    </dgm:pt>
  </dgm:ptLst>
  <dgm:cxnLst>
    <dgm:cxn modelId="{5C8C0F01-1D78-41B0-A1F4-D6D778529F2C}" type="presOf" srcId="{C0EB5394-BF3C-4769-B0F9-E9CE55BD78C4}" destId="{35F3B485-83B7-47E9-858F-3F090B8421C6}" srcOrd="0" destOrd="0" presId="urn:microsoft.com/office/officeart/2005/8/layout/process3"/>
    <dgm:cxn modelId="{D41DD903-95EF-4D48-8EDC-6A7A7F388C97}" srcId="{407ABB1E-CB69-44E5-8079-DB7F5955D926}" destId="{7F3214EA-57BF-4A7D-B55C-701188881C82}" srcOrd="5" destOrd="0" parTransId="{98F7FF55-F2C6-4116-917D-F4D13B1D3A41}" sibTransId="{D1B23490-1E14-4BD2-BBEF-D81C4585D361}"/>
    <dgm:cxn modelId="{DDD38409-89EE-4FF3-AD14-E98EC6AD63A8}" type="presOf" srcId="{6586A170-8336-49FE-9FF0-D4AC77D95B19}" destId="{2BB1C5BF-09B3-47EC-B6E1-BD6580184097}" srcOrd="0" destOrd="0" presId="urn:microsoft.com/office/officeart/2005/8/layout/process3"/>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EF6D2F0E-B453-462C-AC1E-F92DFA332C32}" srcId="{6586A170-8336-49FE-9FF0-D4AC77D95B19}" destId="{1FA3504F-A0AF-4DD5-AB62-2C9FC0CAA5F7}" srcOrd="0" destOrd="0" parTransId="{36C5887D-CBB1-4448-9D27-9AF142231CAD}" sibTransId="{5425936E-46F5-453E-9794-DAE79A9DEEF5}"/>
    <dgm:cxn modelId="{50F3BB19-8F05-4163-AF29-863D588ADEDC}" srcId="{1D42E346-F6FB-4880-9769-ADD02C578B5F}" destId="{6FA63B2F-B249-452B-A005-BE35009DAF50}" srcOrd="0" destOrd="0" parTransId="{A9C11719-848D-467D-B52E-E2527017DA7A}" sibTransId="{43C1A6BD-FC1E-4128-AD6E-942805C80442}"/>
    <dgm:cxn modelId="{49B10629-E41F-4F75-B264-E6929DECF6D2}" type="presOf" srcId="{5DA95C0A-A1DC-413D-BDF4-CBAD197E4673}" destId="{A4209AF6-29A3-4A73-8BCC-FD5667E5B24A}" srcOrd="0" destOrd="0" presId="urn:microsoft.com/office/officeart/2005/8/layout/process3"/>
    <dgm:cxn modelId="{0535482B-778A-4447-BDBB-04E1AACD8918}" type="presOf" srcId="{D1B23490-1E14-4BD2-BBEF-D81C4585D361}" destId="{6696901A-5DCB-4470-AA3A-AF0641DD8039}" srcOrd="0" destOrd="0" presId="urn:microsoft.com/office/officeart/2005/8/layout/process3"/>
    <dgm:cxn modelId="{7D299632-C0DF-43C7-BB2F-04E568F1C403}" type="presOf" srcId="{B34DD685-6BE4-4421-B9DA-47AE832C7EAB}" destId="{6CA5D585-6FD6-47FA-846B-17FDEF16285C}" srcOrd="0" destOrd="0" presId="urn:microsoft.com/office/officeart/2005/8/layout/process3"/>
    <dgm:cxn modelId="{774FB93C-C406-4783-86AC-3055FC0088E3}" srcId="{407ABB1E-CB69-44E5-8079-DB7F5955D926}" destId="{B34DD685-6BE4-4421-B9DA-47AE832C7EAB}" srcOrd="6" destOrd="0" parTransId="{46F19894-8C13-4AC4-A700-137F8EB950B7}" sibTransId="{D9766CCB-160A-4E9E-89A4-CDF41C1D0CD0}"/>
    <dgm:cxn modelId="{5B36115B-D000-42A6-B833-E22BA4FFC737}" type="presOf" srcId="{611E47AF-C61B-4BA4-844A-26AB3FDEEF30}" destId="{56AE9293-9C08-4446-9BAE-69CDF0371112}" srcOrd="1" destOrd="0" presId="urn:microsoft.com/office/officeart/2005/8/layout/process3"/>
    <dgm:cxn modelId="{6106B742-0BDA-47C4-A7EA-7224A37CB72D}" type="presOf" srcId="{407ABB1E-CB69-44E5-8079-DB7F5955D926}" destId="{0AED3C5B-10AD-4809-94A0-576F9D336B2F}" srcOrd="0" destOrd="0" presId="urn:microsoft.com/office/officeart/2005/8/layout/process3"/>
    <dgm:cxn modelId="{EFE48644-60FE-4EC4-88D7-D191D54CE3AF}" type="presOf" srcId="{611E47AF-C61B-4BA4-844A-26AB3FDEEF30}" destId="{05AB3176-E935-4460-9D5F-4E21604E488C}" srcOrd="0" destOrd="0" presId="urn:microsoft.com/office/officeart/2005/8/layout/process3"/>
    <dgm:cxn modelId="{813F6647-B9A8-4D2E-B41E-E48F8B6D344D}" type="presOf" srcId="{8C1C84A3-A40E-46BD-8673-066A3E806E00}" destId="{C4C97679-23C5-40BF-A606-35418D849A12}" srcOrd="0" destOrd="0" presId="urn:microsoft.com/office/officeart/2005/8/layout/process3"/>
    <dgm:cxn modelId="{18C4226C-967D-498A-BB40-ED5E53839218}" type="presOf" srcId="{ADF04087-618C-4072-83C4-24559DCCD84E}" destId="{2D54DA7E-361D-46C4-BC13-3779FAA86185}" srcOrd="0" destOrd="0" presId="urn:microsoft.com/office/officeart/2005/8/layout/process3"/>
    <dgm:cxn modelId="{7980F24F-015B-4533-A89F-1C569574322C}" srcId="{ADF04087-618C-4072-83C4-24559DCCD84E}" destId="{7C04E8C8-D36B-46B4-B263-EE38D8A73A33}" srcOrd="0" destOrd="0" parTransId="{ED5FAB76-3ADB-486B-B1FE-18444484531B}" sibTransId="{0981D1F4-E996-4C29-B476-F4DAAB473842}"/>
    <dgm:cxn modelId="{47E06978-E8F4-4E14-8A02-FB6AFCA19CB1}" type="presOf" srcId="{7F3214EA-57BF-4A7D-B55C-701188881C82}" destId="{9C174F0F-509E-4422-9E47-1FD11B8BE6CB}" srcOrd="1" destOrd="0" presId="urn:microsoft.com/office/officeart/2005/8/layout/process3"/>
    <dgm:cxn modelId="{907DF478-1E94-46BC-A415-881A1C0DC96B}" srcId="{B34DD685-6BE4-4421-B9DA-47AE832C7EAB}" destId="{D1290286-5D76-43AC-824E-D1987840692F}" srcOrd="0" destOrd="0" parTransId="{8285C63D-53DA-4FC5-9511-A9A112E85336}" sibTransId="{80776CD3-E9BE-442A-A48F-C7AB37F483B4}"/>
    <dgm:cxn modelId="{7D92EE7B-F4A3-446D-BB31-DEDB3AC9FDC3}" type="presOf" srcId="{B34DD685-6BE4-4421-B9DA-47AE832C7EAB}" destId="{6E7A9EB0-DBD8-4361-A243-56F88331B886}" srcOrd="1" destOrd="0" presId="urn:microsoft.com/office/officeart/2005/8/layout/process3"/>
    <dgm:cxn modelId="{FE7B907C-3D23-4E0C-9643-D4336DB903A4}" type="presOf" srcId="{8C1C84A3-A40E-46BD-8673-066A3E806E00}" destId="{E4AB5471-2D2C-49FB-A7C0-69C3827024A2}" srcOrd="1" destOrd="0" presId="urn:microsoft.com/office/officeart/2005/8/layout/process3"/>
    <dgm:cxn modelId="{BC3B057F-729F-4C56-8E95-4D5C509710E2}" srcId="{407ABB1E-CB69-44E5-8079-DB7F5955D926}" destId="{6586A170-8336-49FE-9FF0-D4AC77D95B19}" srcOrd="4" destOrd="0" parTransId="{68734F2A-B49D-470B-94E9-B55A13F7CF60}" sibTransId="{1E292716-B605-472A-A7AF-6DC7AE4CE6CD}"/>
    <dgm:cxn modelId="{A5E07D82-42F5-45F3-8624-D7BD4004D9DE}" type="presOf" srcId="{C1ABFCFD-878B-4AAF-BB24-024750031560}" destId="{198BB3D8-249F-467C-A32F-CDEA4B0E891A}" srcOrd="1" destOrd="0" presId="urn:microsoft.com/office/officeart/2005/8/layout/process3"/>
    <dgm:cxn modelId="{623C2984-73F7-4BE3-A6F5-B6CE13B2D03F}" type="presOf" srcId="{D14A10C7-7D71-4230-B3CD-9FD9F5CECF2B}" destId="{884CF67F-2F71-43A0-90CB-746C44327532}" srcOrd="0" destOrd="0" presId="urn:microsoft.com/office/officeart/2005/8/layout/process3"/>
    <dgm:cxn modelId="{99D22385-D700-4B09-AE8D-9705967CE02C}" type="presOf" srcId="{7F3214EA-57BF-4A7D-B55C-701188881C82}" destId="{0121AFBA-6E89-40D2-89D1-A575B553E46E}" srcOrd="0" destOrd="0" presId="urn:microsoft.com/office/officeart/2005/8/layout/process3"/>
    <dgm:cxn modelId="{B2FD3986-8D7F-4AF5-BC19-1D3A071F9553}" type="presOf" srcId="{F3919A4B-A7E2-4336-9FBD-F87776F990E5}" destId="{CEFC9E4F-B63C-426F-9D7C-B44DA4792C4B}" srcOrd="0" destOrd="0" presId="urn:microsoft.com/office/officeart/2005/8/layout/process3"/>
    <dgm:cxn modelId="{61966488-01ED-4AE3-AA2B-13EEE4CAB0D4}" type="presOf" srcId="{1D42E346-F6FB-4880-9769-ADD02C578B5F}" destId="{4FAF5A0E-591A-437B-984D-DCB51DBE509D}" srcOrd="0" destOrd="0" presId="urn:microsoft.com/office/officeart/2005/8/layout/process3"/>
    <dgm:cxn modelId="{214B848F-9627-420C-9EE3-96A1CF5443BD}" type="presOf" srcId="{F3919A4B-A7E2-4336-9FBD-F87776F990E5}" destId="{BECCDB42-BF0D-465C-95F7-C5ED7B2E67DA}" srcOrd="1" destOrd="0" presId="urn:microsoft.com/office/officeart/2005/8/layout/process3"/>
    <dgm:cxn modelId="{2BB5D694-5420-4416-90FE-4104F19FC0A2}" type="presOf" srcId="{D1B23490-1E14-4BD2-BBEF-D81C4585D361}" destId="{D92B9712-8044-4CB0-9A85-F8E9CC6E38F5}" srcOrd="1" destOrd="0" presId="urn:microsoft.com/office/officeart/2005/8/layout/process3"/>
    <dgm:cxn modelId="{15F29797-6EBC-48E7-94ED-1EB2ED1764BF}" type="presOf" srcId="{C1ABFCFD-878B-4AAF-BB24-024750031560}" destId="{5BFC3974-B99D-4732-B5FE-FD9DFF09FDCE}" srcOrd="0" destOrd="0" presId="urn:microsoft.com/office/officeart/2005/8/layout/process3"/>
    <dgm:cxn modelId="{BF22569A-6CEE-4BF2-964D-3CD384E3E9A3}" type="presOf" srcId="{5E2EB3DE-59D3-4DA7-B4C7-BF4D2242D456}" destId="{A8A5EC74-4D50-4E95-9C51-90F5A06A9AE0}" srcOrd="1" destOrd="0" presId="urn:microsoft.com/office/officeart/2005/8/layout/process3"/>
    <dgm:cxn modelId="{41B38E9B-511C-415E-B6E5-E851189FE56D}" type="presOf" srcId="{6586A170-8336-49FE-9FF0-D4AC77D95B19}" destId="{33DBDA82-995D-4A7B-9401-951000757382}" srcOrd="1" destOrd="0" presId="urn:microsoft.com/office/officeart/2005/8/layout/process3"/>
    <dgm:cxn modelId="{0C8A3A9C-A8A1-4A2B-BF34-A0F4C9A30926}" srcId="{611E47AF-C61B-4BA4-844A-26AB3FDEEF30}" destId="{D14A10C7-7D71-4230-B3CD-9FD9F5CECF2B}" srcOrd="0" destOrd="0" parTransId="{5DDF3CDE-AE70-4773-A3DA-451FC2FA47CF}" sibTransId="{F9B4EDC1-DA19-48A4-A194-5A02896C3211}"/>
    <dgm:cxn modelId="{0935249D-C98D-4211-9FB5-D199ECDC69F3}" type="presOf" srcId="{6FA63B2F-B249-452B-A005-BE35009DAF50}" destId="{6115F797-A6DE-4EF2-9CBB-FE74A6005419}" srcOrd="0" destOrd="0" presId="urn:microsoft.com/office/officeart/2005/8/layout/process3"/>
    <dgm:cxn modelId="{385311A1-7EB0-4FE8-AEFA-7C38067834D3}" type="presOf" srcId="{7C04E8C8-D36B-46B4-B263-EE38D8A73A33}" destId="{57C3B2E6-E44C-4B97-9554-296D76377A20}" srcOrd="0" destOrd="0" presId="urn:microsoft.com/office/officeart/2005/8/layout/process3"/>
    <dgm:cxn modelId="{49F4C9AE-D610-4475-9A7B-8209856112F1}" type="presOf" srcId="{ADF04087-618C-4072-83C4-24559DCCD84E}" destId="{43444179-3CDA-4973-9806-29FC915EF70B}" srcOrd="1" destOrd="0" presId="urn:microsoft.com/office/officeart/2005/8/layout/process3"/>
    <dgm:cxn modelId="{7D18F9C5-9ECA-4BBD-B040-E0ED6603BED0}" type="presOf" srcId="{1D42E346-F6FB-4880-9769-ADD02C578B5F}" destId="{3A6134A8-3C34-45DA-8131-3A256D123686}" srcOrd="1" destOrd="0" presId="urn:microsoft.com/office/officeart/2005/8/layout/process3"/>
    <dgm:cxn modelId="{B416B7CA-4CB5-4C31-959C-049EF2F84F04}" srcId="{5DA95C0A-A1DC-413D-BDF4-CBAD197E4673}" destId="{C0EB5394-BF3C-4769-B0F9-E9CE55BD78C4}" srcOrd="0" destOrd="0" parTransId="{3ADC49DF-5876-4BEA-B3A8-2073277FB8D6}" sibTransId="{A1B1D5C0-27FD-4F5C-9653-B80E1A62275B}"/>
    <dgm:cxn modelId="{D28CE0CA-07EF-41F0-9DDC-BF4E4537751F}" type="presOf" srcId="{D1290286-5D76-43AC-824E-D1987840692F}" destId="{2DC42BFF-FF52-4E99-941F-5D2CA03F97C1}" srcOrd="0" destOrd="0" presId="urn:microsoft.com/office/officeart/2005/8/layout/process3"/>
    <dgm:cxn modelId="{19564FD3-9555-4ACF-8413-DBE46FCAB590}" srcId="{407ABB1E-CB69-44E5-8079-DB7F5955D926}" destId="{611E47AF-C61B-4BA4-844A-26AB3FDEEF30}" srcOrd="0" destOrd="0" parTransId="{687DC825-000F-4F8F-9621-019450C2E1B4}" sibTransId="{8C1C84A3-A40E-46BD-8673-066A3E806E00}"/>
    <dgm:cxn modelId="{3B4A89D8-18A7-461F-9DA3-9B91C59C706B}" type="presOf" srcId="{5DA95C0A-A1DC-413D-BDF4-CBAD197E4673}" destId="{167E8E07-0355-4E64-8A37-C7708D85BD5E}" srcOrd="1" destOrd="0" presId="urn:microsoft.com/office/officeart/2005/8/layout/process3"/>
    <dgm:cxn modelId="{9B6000DE-6C24-46B2-A94C-23A4D9A87887}" type="presOf" srcId="{5E2EB3DE-59D3-4DA7-B4C7-BF4D2242D456}" destId="{A2B6F22B-BDC1-44C1-9C3B-C700746C91A0}" srcOrd="0" destOrd="0" presId="urn:microsoft.com/office/officeart/2005/8/layout/process3"/>
    <dgm:cxn modelId="{0E0B12E0-EA38-46BD-800B-E5CA096C2FA6}" srcId="{407ABB1E-CB69-44E5-8079-DB7F5955D926}" destId="{ADF04087-618C-4072-83C4-24559DCCD84E}" srcOrd="3" destOrd="0" parTransId="{14CE9D03-CDE1-418B-BD11-1ECF48230707}" sibTransId="{F3919A4B-A7E2-4336-9FBD-F87776F990E5}"/>
    <dgm:cxn modelId="{89F871E5-05F7-4C8A-AA66-F7E0BA7ABE52}" type="presOf" srcId="{1FA3504F-A0AF-4DD5-AB62-2C9FC0CAA5F7}" destId="{D2BD5CF2-F9F2-493B-B5FE-EC753E63780A}" srcOrd="0" destOrd="0" presId="urn:microsoft.com/office/officeart/2005/8/layout/process3"/>
    <dgm:cxn modelId="{D580D3E7-55B9-4D94-8B86-AF1B1DC27579}" srcId="{7F3214EA-57BF-4A7D-B55C-701188881C82}" destId="{E86AC289-7AD9-4F43-A6F4-995D24B066B0}" srcOrd="0" destOrd="0" parTransId="{A0F25F2C-2846-4A0F-8AD4-864669811379}" sibTransId="{99813940-96D1-4A54-B4A3-BB1C2CC20783}"/>
    <dgm:cxn modelId="{B3A175F0-8226-45C0-9D78-9A9D8C4738AA}" type="presOf" srcId="{E86AC289-7AD9-4F43-A6F4-995D24B066B0}" destId="{CD93931D-C0DC-46CA-B1CD-438390C21AE1}" srcOrd="0" destOrd="0" presId="urn:microsoft.com/office/officeart/2005/8/layout/process3"/>
    <dgm:cxn modelId="{480B51F4-EE86-4A66-8606-85AFDC671FE2}" type="presOf" srcId="{1E292716-B605-472A-A7AF-6DC7AE4CE6CD}" destId="{51C02FC2-D594-4949-BBB4-5B0F683E234C}" srcOrd="1" destOrd="0" presId="urn:microsoft.com/office/officeart/2005/8/layout/process3"/>
    <dgm:cxn modelId="{7B0594FA-D075-46FB-99D0-866EFA970EB4}" type="presOf" srcId="{1E292716-B605-472A-A7AF-6DC7AE4CE6CD}" destId="{0335DF06-5D91-417C-9DCA-549A2B946184}" srcOrd="0" destOrd="0" presId="urn:microsoft.com/office/officeart/2005/8/layout/process3"/>
    <dgm:cxn modelId="{DFB4F794-3022-44B4-9FC4-9133199466B9}" type="presParOf" srcId="{0AED3C5B-10AD-4809-94A0-576F9D336B2F}" destId="{D68C080A-F25C-4EE4-AD56-45FA929087EE}" srcOrd="0" destOrd="0" presId="urn:microsoft.com/office/officeart/2005/8/layout/process3"/>
    <dgm:cxn modelId="{37491CFD-BBAB-4A18-BC68-C077BE6A3052}" type="presParOf" srcId="{D68C080A-F25C-4EE4-AD56-45FA929087EE}" destId="{05AB3176-E935-4460-9D5F-4E21604E488C}" srcOrd="0" destOrd="0" presId="urn:microsoft.com/office/officeart/2005/8/layout/process3"/>
    <dgm:cxn modelId="{A397C0B3-B675-450D-B8B0-1378B5306363}" type="presParOf" srcId="{D68C080A-F25C-4EE4-AD56-45FA929087EE}" destId="{56AE9293-9C08-4446-9BAE-69CDF0371112}" srcOrd="1" destOrd="0" presId="urn:microsoft.com/office/officeart/2005/8/layout/process3"/>
    <dgm:cxn modelId="{217282CB-5F22-4CFD-9221-E437CD1256C5}" type="presParOf" srcId="{D68C080A-F25C-4EE4-AD56-45FA929087EE}" destId="{884CF67F-2F71-43A0-90CB-746C44327532}" srcOrd="2" destOrd="0" presId="urn:microsoft.com/office/officeart/2005/8/layout/process3"/>
    <dgm:cxn modelId="{C006E4E9-412C-498D-8DA2-6D48FA6939DD}" type="presParOf" srcId="{0AED3C5B-10AD-4809-94A0-576F9D336B2F}" destId="{C4C97679-23C5-40BF-A606-35418D849A12}" srcOrd="1" destOrd="0" presId="urn:microsoft.com/office/officeart/2005/8/layout/process3"/>
    <dgm:cxn modelId="{72CD2BDC-60F4-4646-9D86-CE08E26033EC}" type="presParOf" srcId="{C4C97679-23C5-40BF-A606-35418D849A12}" destId="{E4AB5471-2D2C-49FB-A7C0-69C3827024A2}" srcOrd="0" destOrd="0" presId="urn:microsoft.com/office/officeart/2005/8/layout/process3"/>
    <dgm:cxn modelId="{BBD5EFDC-A16B-4E78-9FBF-0355E08415CA}" type="presParOf" srcId="{0AED3C5B-10AD-4809-94A0-576F9D336B2F}" destId="{BBD6813B-89D8-47D3-A1AA-0200A7905410}" srcOrd="2" destOrd="0" presId="urn:microsoft.com/office/officeart/2005/8/layout/process3"/>
    <dgm:cxn modelId="{8F0FE13F-DFF1-43CA-BE52-C58558E2F1F5}" type="presParOf" srcId="{BBD6813B-89D8-47D3-A1AA-0200A7905410}" destId="{4FAF5A0E-591A-437B-984D-DCB51DBE509D}" srcOrd="0" destOrd="0" presId="urn:microsoft.com/office/officeart/2005/8/layout/process3"/>
    <dgm:cxn modelId="{84C83F64-2135-4BFB-BC2E-14309E406620}" type="presParOf" srcId="{BBD6813B-89D8-47D3-A1AA-0200A7905410}" destId="{3A6134A8-3C34-45DA-8131-3A256D123686}" srcOrd="1" destOrd="0" presId="urn:microsoft.com/office/officeart/2005/8/layout/process3"/>
    <dgm:cxn modelId="{5C35F8AC-2B60-4381-971F-1F1E6852ABDE}" type="presParOf" srcId="{BBD6813B-89D8-47D3-A1AA-0200A7905410}" destId="{6115F797-A6DE-4EF2-9CBB-FE74A6005419}" srcOrd="2" destOrd="0" presId="urn:microsoft.com/office/officeart/2005/8/layout/process3"/>
    <dgm:cxn modelId="{60363F4F-6F59-4B9C-BC0E-DD9D33E7642E}" type="presParOf" srcId="{0AED3C5B-10AD-4809-94A0-576F9D336B2F}" destId="{A2B6F22B-BDC1-44C1-9C3B-C700746C91A0}" srcOrd="3" destOrd="0" presId="urn:microsoft.com/office/officeart/2005/8/layout/process3"/>
    <dgm:cxn modelId="{B6D0DF23-0E8A-431A-9E0C-B6DD3752B6C1}" type="presParOf" srcId="{A2B6F22B-BDC1-44C1-9C3B-C700746C91A0}" destId="{A8A5EC74-4D50-4E95-9C51-90F5A06A9AE0}" srcOrd="0" destOrd="0" presId="urn:microsoft.com/office/officeart/2005/8/layout/process3"/>
    <dgm:cxn modelId="{9DDB03BA-3072-4DFA-B007-99D3AFA941AA}" type="presParOf" srcId="{0AED3C5B-10AD-4809-94A0-576F9D336B2F}" destId="{307760D6-6352-4D8B-AE8E-5A6721112E4F}" srcOrd="4" destOrd="0" presId="urn:microsoft.com/office/officeart/2005/8/layout/process3"/>
    <dgm:cxn modelId="{69FFD583-D5CB-40B4-B44D-6F1DD5129173}" type="presParOf" srcId="{307760D6-6352-4D8B-AE8E-5A6721112E4F}" destId="{A4209AF6-29A3-4A73-8BCC-FD5667E5B24A}" srcOrd="0" destOrd="0" presId="urn:microsoft.com/office/officeart/2005/8/layout/process3"/>
    <dgm:cxn modelId="{EB7A28BA-44B2-4DAD-AEDC-7D097DA53EAC}" type="presParOf" srcId="{307760D6-6352-4D8B-AE8E-5A6721112E4F}" destId="{167E8E07-0355-4E64-8A37-C7708D85BD5E}" srcOrd="1" destOrd="0" presId="urn:microsoft.com/office/officeart/2005/8/layout/process3"/>
    <dgm:cxn modelId="{6DECAB97-F879-427F-B8E8-8EC087EEDE69}" type="presParOf" srcId="{307760D6-6352-4D8B-AE8E-5A6721112E4F}" destId="{35F3B485-83B7-47E9-858F-3F090B8421C6}" srcOrd="2" destOrd="0" presId="urn:microsoft.com/office/officeart/2005/8/layout/process3"/>
    <dgm:cxn modelId="{91FE5735-5B31-47A0-84AE-14203F20700E}" type="presParOf" srcId="{0AED3C5B-10AD-4809-94A0-576F9D336B2F}" destId="{5BFC3974-B99D-4732-B5FE-FD9DFF09FDCE}" srcOrd="5" destOrd="0" presId="urn:microsoft.com/office/officeart/2005/8/layout/process3"/>
    <dgm:cxn modelId="{4ED11FAF-B6F2-4891-A2B0-AEE7AB61CE73}" type="presParOf" srcId="{5BFC3974-B99D-4732-B5FE-FD9DFF09FDCE}" destId="{198BB3D8-249F-467C-A32F-CDEA4B0E891A}" srcOrd="0" destOrd="0" presId="urn:microsoft.com/office/officeart/2005/8/layout/process3"/>
    <dgm:cxn modelId="{87A4C0F9-E13B-4C6A-92F6-906DFEBE8143}" type="presParOf" srcId="{0AED3C5B-10AD-4809-94A0-576F9D336B2F}" destId="{0C11D16B-66A8-4029-A248-FDF977DBE657}" srcOrd="6" destOrd="0" presId="urn:microsoft.com/office/officeart/2005/8/layout/process3"/>
    <dgm:cxn modelId="{D7FE1947-8ECF-436B-B9EA-FB55C5A8D2DA}" type="presParOf" srcId="{0C11D16B-66A8-4029-A248-FDF977DBE657}" destId="{2D54DA7E-361D-46C4-BC13-3779FAA86185}" srcOrd="0" destOrd="0" presId="urn:microsoft.com/office/officeart/2005/8/layout/process3"/>
    <dgm:cxn modelId="{E3E87100-D352-4109-8D87-BD9FF2EAE4F5}" type="presParOf" srcId="{0C11D16B-66A8-4029-A248-FDF977DBE657}" destId="{43444179-3CDA-4973-9806-29FC915EF70B}" srcOrd="1" destOrd="0" presId="urn:microsoft.com/office/officeart/2005/8/layout/process3"/>
    <dgm:cxn modelId="{1D26CF88-8114-4297-9FAB-97F036E98D49}" type="presParOf" srcId="{0C11D16B-66A8-4029-A248-FDF977DBE657}" destId="{57C3B2E6-E44C-4B97-9554-296D76377A20}" srcOrd="2" destOrd="0" presId="urn:microsoft.com/office/officeart/2005/8/layout/process3"/>
    <dgm:cxn modelId="{754824B0-373E-49F2-ADB5-D54E8CED7BBF}" type="presParOf" srcId="{0AED3C5B-10AD-4809-94A0-576F9D336B2F}" destId="{CEFC9E4F-B63C-426F-9D7C-B44DA4792C4B}" srcOrd="7" destOrd="0" presId="urn:microsoft.com/office/officeart/2005/8/layout/process3"/>
    <dgm:cxn modelId="{7594C4B8-7519-46C9-A7B8-9F9812D3CA46}" type="presParOf" srcId="{CEFC9E4F-B63C-426F-9D7C-B44DA4792C4B}" destId="{BECCDB42-BF0D-465C-95F7-C5ED7B2E67DA}" srcOrd="0" destOrd="0" presId="urn:microsoft.com/office/officeart/2005/8/layout/process3"/>
    <dgm:cxn modelId="{5067DA2F-C5E6-4E85-B0CD-24A77E90FDC9}" type="presParOf" srcId="{0AED3C5B-10AD-4809-94A0-576F9D336B2F}" destId="{6F63DFC1-79FB-460C-9323-0DECCA88116D}" srcOrd="8" destOrd="0" presId="urn:microsoft.com/office/officeart/2005/8/layout/process3"/>
    <dgm:cxn modelId="{57912FD6-0CAF-4DCB-B6B4-139DB703F242}" type="presParOf" srcId="{6F63DFC1-79FB-460C-9323-0DECCA88116D}" destId="{2BB1C5BF-09B3-47EC-B6E1-BD6580184097}" srcOrd="0" destOrd="0" presId="urn:microsoft.com/office/officeart/2005/8/layout/process3"/>
    <dgm:cxn modelId="{5EBF3BD9-D4AD-4FF0-8100-565B010DAA06}" type="presParOf" srcId="{6F63DFC1-79FB-460C-9323-0DECCA88116D}" destId="{33DBDA82-995D-4A7B-9401-951000757382}" srcOrd="1" destOrd="0" presId="urn:microsoft.com/office/officeart/2005/8/layout/process3"/>
    <dgm:cxn modelId="{9E574201-C030-4758-BBC8-E7E43CD5B235}" type="presParOf" srcId="{6F63DFC1-79FB-460C-9323-0DECCA88116D}" destId="{D2BD5CF2-F9F2-493B-B5FE-EC753E63780A}" srcOrd="2" destOrd="0" presId="urn:microsoft.com/office/officeart/2005/8/layout/process3"/>
    <dgm:cxn modelId="{4F66C076-C6FF-4B59-99BA-A7834CCC7B8B}" type="presParOf" srcId="{0AED3C5B-10AD-4809-94A0-576F9D336B2F}" destId="{0335DF06-5D91-417C-9DCA-549A2B946184}" srcOrd="9" destOrd="0" presId="urn:microsoft.com/office/officeart/2005/8/layout/process3"/>
    <dgm:cxn modelId="{D212F44B-43F8-43E6-A429-A87EA23B5404}" type="presParOf" srcId="{0335DF06-5D91-417C-9DCA-549A2B946184}" destId="{51C02FC2-D594-4949-BBB4-5B0F683E234C}" srcOrd="0" destOrd="0" presId="urn:microsoft.com/office/officeart/2005/8/layout/process3"/>
    <dgm:cxn modelId="{112D9A1B-41D2-4E5D-8B5B-7947BB85C423}" type="presParOf" srcId="{0AED3C5B-10AD-4809-94A0-576F9D336B2F}" destId="{1EC6E1AB-0B63-4820-B045-4AC354F9E553}" srcOrd="10" destOrd="0" presId="urn:microsoft.com/office/officeart/2005/8/layout/process3"/>
    <dgm:cxn modelId="{3B20A92A-1595-4C75-B322-EC81B2655748}" type="presParOf" srcId="{1EC6E1AB-0B63-4820-B045-4AC354F9E553}" destId="{0121AFBA-6E89-40D2-89D1-A575B553E46E}" srcOrd="0" destOrd="0" presId="urn:microsoft.com/office/officeart/2005/8/layout/process3"/>
    <dgm:cxn modelId="{E57D9197-165E-44B0-A655-AF2307A69B40}" type="presParOf" srcId="{1EC6E1AB-0B63-4820-B045-4AC354F9E553}" destId="{9C174F0F-509E-4422-9E47-1FD11B8BE6CB}" srcOrd="1" destOrd="0" presId="urn:microsoft.com/office/officeart/2005/8/layout/process3"/>
    <dgm:cxn modelId="{D6A2F6F2-F0DC-4BAC-9282-AD563345C9A7}" type="presParOf" srcId="{1EC6E1AB-0B63-4820-B045-4AC354F9E553}" destId="{CD93931D-C0DC-46CA-B1CD-438390C21AE1}" srcOrd="2" destOrd="0" presId="urn:microsoft.com/office/officeart/2005/8/layout/process3"/>
    <dgm:cxn modelId="{1153F1DF-52B9-4298-A8AB-A76EDBE9908D}" type="presParOf" srcId="{0AED3C5B-10AD-4809-94A0-576F9D336B2F}" destId="{6696901A-5DCB-4470-AA3A-AF0641DD8039}" srcOrd="11" destOrd="0" presId="urn:microsoft.com/office/officeart/2005/8/layout/process3"/>
    <dgm:cxn modelId="{13C82F9A-F7BB-43EF-BA1C-CCE5E7699609}" type="presParOf" srcId="{6696901A-5DCB-4470-AA3A-AF0641DD8039}" destId="{D92B9712-8044-4CB0-9A85-F8E9CC6E38F5}" srcOrd="0" destOrd="0" presId="urn:microsoft.com/office/officeart/2005/8/layout/process3"/>
    <dgm:cxn modelId="{924CC2B2-4B4E-4FE6-8955-CCF1A622D82E}" type="presParOf" srcId="{0AED3C5B-10AD-4809-94A0-576F9D336B2F}" destId="{B85757BB-7A06-4FDF-914A-2B693F048A8D}" srcOrd="12" destOrd="0" presId="urn:microsoft.com/office/officeart/2005/8/layout/process3"/>
    <dgm:cxn modelId="{C134D507-99F5-49D1-B463-7BF0C19B762C}" type="presParOf" srcId="{B85757BB-7A06-4FDF-914A-2B693F048A8D}" destId="{6CA5D585-6FD6-47FA-846B-17FDEF16285C}" srcOrd="0" destOrd="0" presId="urn:microsoft.com/office/officeart/2005/8/layout/process3"/>
    <dgm:cxn modelId="{979CC138-97A2-479A-ABF4-A560556FFE23}" type="presParOf" srcId="{B85757BB-7A06-4FDF-914A-2B693F048A8D}" destId="{6E7A9EB0-DBD8-4361-A243-56F88331B886}" srcOrd="1" destOrd="0" presId="urn:microsoft.com/office/officeart/2005/8/layout/process3"/>
    <dgm:cxn modelId="{E6059DC9-029F-496C-A6AA-2B36CDEFDFBF}" type="presParOf" srcId="{B85757BB-7A06-4FDF-914A-2B693F048A8D}" destId="{2DC42BFF-FF52-4E99-941F-5D2CA03F97C1}"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07ABB1E-CB69-44E5-8079-DB7F5955D926}" type="doc">
      <dgm:prSet loTypeId="urn:microsoft.com/office/officeart/2005/8/layout/process3"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algn="ctr" rtl="0"/>
          <a:r>
            <a:rPr lang="fr-FR" noProof="0" dirty="0">
              <a:latin typeface="Arial Black" panose="020B0A04020102020204" pitchFamily="34" charset="0"/>
            </a:rPr>
            <a:t>491  Passagers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1D42E346-F6FB-4880-9769-ADD02C578B5F}">
      <dgm:prSet/>
      <dgm:spPr/>
      <dgm:t>
        <a:bodyPr rtlCol="0"/>
        <a:lstStyle/>
        <a:p>
          <a:pPr algn="ctr" rtl="0"/>
          <a:r>
            <a:rPr lang="fr-FR" noProof="0" dirty="0">
              <a:latin typeface="Arial Black" panose="020B0A04020102020204" pitchFamily="34" charset="0"/>
            </a:rPr>
            <a:t>347   Hommes</a:t>
          </a:r>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5DA95C0A-A1DC-413D-BDF4-CBAD197E4673}">
      <dgm:prSet/>
      <dgm:spPr/>
      <dgm:t>
        <a:bodyPr rtlCol="0"/>
        <a:lstStyle/>
        <a:p>
          <a:pPr algn="ctr" rtl="0"/>
          <a:r>
            <a:rPr lang="fr-FR" noProof="0" dirty="0">
              <a:latin typeface="Arial Black" panose="020B0A04020102020204" pitchFamily="34" charset="0"/>
            </a:rPr>
            <a:t>144  Femmes</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6586A170-8336-49FE-9FF0-D4AC77D95B19}">
      <dgm:prSet/>
      <dgm:spPr/>
      <dgm:t>
        <a:bodyPr rtlCol="0"/>
        <a:lstStyle/>
        <a:p>
          <a:pPr algn="ctr" rtl="0"/>
          <a:r>
            <a:rPr lang="fr-FR" noProof="0" dirty="0">
              <a:latin typeface="Arial Black" panose="020B0A04020102020204" pitchFamily="34" charset="0"/>
            </a:rPr>
            <a:t>372 ou pas</a:t>
          </a:r>
        </a:p>
      </dgm:t>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ADF04087-618C-4072-83C4-24559DCCD84E}">
      <dgm:prSet/>
      <dgm:spPr/>
      <dgm:t>
        <a:bodyPr rtlCol="0"/>
        <a:lstStyle/>
        <a:p>
          <a:pPr algn="ctr" rtl="0"/>
          <a:r>
            <a:rPr lang="fr-FR" noProof="0" dirty="0">
              <a:latin typeface="Arial Black" panose="020B0A04020102020204" pitchFamily="34" charset="0"/>
            </a:rPr>
            <a:t> 119 Survivant</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6FA63B2F-B249-452B-A005-BE35009DAF50}">
      <dgm:prSet/>
      <dgm:spPr/>
      <dgm:t>
        <a:bodyPr rtlCol="0"/>
        <a:lstStyle/>
        <a:p>
          <a:pPr algn="ctr" rtl="0"/>
          <a:r>
            <a:rPr lang="fr-FR" noProof="0" dirty="0">
              <a:latin typeface="Arial Black" panose="020B0A04020102020204" pitchFamily="34" charset="0"/>
            </a:rPr>
            <a:t> 70,67 %</a:t>
          </a:r>
        </a:p>
      </dgm:t>
    </dgm:pt>
    <dgm:pt modelId="{A9C11719-848D-467D-B52E-E2527017DA7A}" type="parTrans" cxnId="{50F3BB19-8F05-4163-AF29-863D588ADEDC}">
      <dgm:prSet/>
      <dgm:spPr/>
      <dgm:t>
        <a:bodyPr/>
        <a:lstStyle/>
        <a:p>
          <a:endParaRPr lang="fr-FR"/>
        </a:p>
      </dgm:t>
    </dgm:pt>
    <dgm:pt modelId="{43C1A6BD-FC1E-4128-AD6E-942805C80442}" type="sibTrans" cxnId="{50F3BB19-8F05-4163-AF29-863D588ADEDC}">
      <dgm:prSet/>
      <dgm:spPr/>
      <dgm:t>
        <a:bodyPr/>
        <a:lstStyle/>
        <a:p>
          <a:endParaRPr lang="fr-FR"/>
        </a:p>
      </dgm:t>
    </dgm:pt>
    <dgm:pt modelId="{C0EB5394-BF3C-4769-B0F9-E9CE55BD78C4}">
      <dgm:prSet/>
      <dgm:spPr/>
      <dgm:t>
        <a:bodyPr rtlCol="0"/>
        <a:lstStyle/>
        <a:p>
          <a:pPr algn="ctr" rtl="0"/>
          <a:r>
            <a:rPr lang="fr-FR" noProof="0" dirty="0">
              <a:latin typeface="Arial Black" panose="020B0A04020102020204" pitchFamily="34" charset="0"/>
            </a:rPr>
            <a:t>39,33%</a:t>
          </a:r>
        </a:p>
      </dgm:t>
    </dgm:pt>
    <dgm:pt modelId="{3ADC49DF-5876-4BEA-B3A8-2073277FB8D6}" type="parTrans" cxnId="{B416B7CA-4CB5-4C31-959C-049EF2F84F04}">
      <dgm:prSet/>
      <dgm:spPr/>
      <dgm:t>
        <a:bodyPr/>
        <a:lstStyle/>
        <a:p>
          <a:endParaRPr lang="fr-FR"/>
        </a:p>
      </dgm:t>
    </dgm:pt>
    <dgm:pt modelId="{A1B1D5C0-27FD-4F5C-9653-B80E1A62275B}" type="sibTrans" cxnId="{B416B7CA-4CB5-4C31-959C-049EF2F84F04}">
      <dgm:prSet/>
      <dgm:spPr/>
      <dgm:t>
        <a:bodyPr/>
        <a:lstStyle/>
        <a:p>
          <a:endParaRPr lang="fr-FR"/>
        </a:p>
      </dgm:t>
    </dgm:pt>
    <dgm:pt modelId="{7C04E8C8-D36B-46B4-B263-EE38D8A73A33}">
      <dgm:prSet/>
      <dgm:spPr/>
      <dgm:t>
        <a:bodyPr rtlCol="0"/>
        <a:lstStyle/>
        <a:p>
          <a:pPr algn="ctr" rtl="0"/>
          <a:r>
            <a:rPr lang="fr-FR" noProof="0" dirty="0">
              <a:latin typeface="Arial Black" panose="020B0A04020102020204" pitchFamily="34" charset="0"/>
            </a:rPr>
            <a:t>24,24%</a:t>
          </a:r>
        </a:p>
      </dgm:t>
    </dgm:pt>
    <dgm:pt modelId="{ED5FAB76-3ADB-486B-B1FE-18444484531B}" type="parTrans" cxnId="{7980F24F-015B-4533-A89F-1C569574322C}">
      <dgm:prSet/>
      <dgm:spPr/>
      <dgm:t>
        <a:bodyPr/>
        <a:lstStyle/>
        <a:p>
          <a:endParaRPr lang="fr-FR"/>
        </a:p>
      </dgm:t>
    </dgm:pt>
    <dgm:pt modelId="{0981D1F4-E996-4C29-B476-F4DAAB473842}" type="sibTrans" cxnId="{7980F24F-015B-4533-A89F-1C569574322C}">
      <dgm:prSet/>
      <dgm:spPr/>
      <dgm:t>
        <a:bodyPr/>
        <a:lstStyle/>
        <a:p>
          <a:endParaRPr lang="fr-FR"/>
        </a:p>
      </dgm:t>
    </dgm:pt>
    <dgm:pt modelId="{7F3214EA-57BF-4A7D-B55C-701188881C82}">
      <dgm:prSet/>
      <dgm:spPr/>
      <dgm:t>
        <a:bodyPr rtlCol="0"/>
        <a:lstStyle/>
        <a:p>
          <a:pPr algn="ctr" rtl="0"/>
          <a:r>
            <a:rPr lang="fr-FR" noProof="0" dirty="0">
              <a:latin typeface="Arial Black" panose="020B0A04020102020204" pitchFamily="34" charset="0"/>
            </a:rPr>
            <a:t>47 Hommes survivant</a:t>
          </a:r>
        </a:p>
      </dgm:t>
    </dgm:pt>
    <dgm:pt modelId="{98F7FF55-F2C6-4116-917D-F4D13B1D3A41}" type="parTrans" cxnId="{D41DD903-95EF-4D48-8EDC-6A7A7F388C97}">
      <dgm:prSet/>
      <dgm:spPr/>
      <dgm:t>
        <a:bodyPr/>
        <a:lstStyle/>
        <a:p>
          <a:endParaRPr lang="fr-FR"/>
        </a:p>
      </dgm:t>
    </dgm:pt>
    <dgm:pt modelId="{D1B23490-1E14-4BD2-BBEF-D81C4585D361}" type="sibTrans" cxnId="{D41DD903-95EF-4D48-8EDC-6A7A7F388C97}">
      <dgm:prSet/>
      <dgm:spPr/>
      <dgm:t>
        <a:bodyPr/>
        <a:lstStyle/>
        <a:p>
          <a:endParaRPr lang="fr-FR"/>
        </a:p>
      </dgm:t>
    </dgm:pt>
    <dgm:pt modelId="{1FA3504F-A0AF-4DD5-AB62-2C9FC0CAA5F7}">
      <dgm:prSet/>
      <dgm:spPr/>
      <dgm:t>
        <a:bodyPr rtlCol="0"/>
        <a:lstStyle/>
        <a:p>
          <a:pPr algn="ctr" rtl="0"/>
          <a:r>
            <a:rPr lang="fr-FR" noProof="0" dirty="0">
              <a:latin typeface="Arial Black" panose="020B0A04020102020204" pitchFamily="34" charset="0"/>
            </a:rPr>
            <a:t>75,76%</a:t>
          </a:r>
        </a:p>
      </dgm:t>
    </dgm:pt>
    <dgm:pt modelId="{36C5887D-CBB1-4448-9D27-9AF142231CAD}" type="parTrans" cxnId="{EF6D2F0E-B453-462C-AC1E-F92DFA332C32}">
      <dgm:prSet/>
      <dgm:spPr/>
      <dgm:t>
        <a:bodyPr/>
        <a:lstStyle/>
        <a:p>
          <a:endParaRPr lang="fr-FR"/>
        </a:p>
      </dgm:t>
    </dgm:pt>
    <dgm:pt modelId="{5425936E-46F5-453E-9794-DAE79A9DEEF5}" type="sibTrans" cxnId="{EF6D2F0E-B453-462C-AC1E-F92DFA332C32}">
      <dgm:prSet/>
      <dgm:spPr/>
      <dgm:t>
        <a:bodyPr/>
        <a:lstStyle/>
        <a:p>
          <a:endParaRPr lang="fr-FR"/>
        </a:p>
      </dgm:t>
    </dgm:pt>
    <dgm:pt modelId="{E86AC289-7AD9-4F43-A6F4-995D24B066B0}">
      <dgm:prSet/>
      <dgm:spPr/>
      <dgm:t>
        <a:bodyPr rtlCol="0"/>
        <a:lstStyle/>
        <a:p>
          <a:pPr algn="ctr" rtl="0"/>
          <a:r>
            <a:rPr lang="fr-FR" noProof="0" dirty="0">
              <a:latin typeface="Arial Black" panose="020B0A04020102020204" pitchFamily="34" charset="0"/>
            </a:rPr>
            <a:t>300 ou pas</a:t>
          </a:r>
        </a:p>
      </dgm:t>
    </dgm:pt>
    <dgm:pt modelId="{A0F25F2C-2846-4A0F-8AD4-864669811379}" type="parTrans" cxnId="{D580D3E7-55B9-4D94-8B86-AF1B1DC27579}">
      <dgm:prSet/>
      <dgm:spPr/>
      <dgm:t>
        <a:bodyPr/>
        <a:lstStyle/>
        <a:p>
          <a:endParaRPr lang="fr-FR"/>
        </a:p>
      </dgm:t>
    </dgm:pt>
    <dgm:pt modelId="{99813940-96D1-4A54-B4A3-BB1C2CC20783}" type="sibTrans" cxnId="{D580D3E7-55B9-4D94-8B86-AF1B1DC27579}">
      <dgm:prSet/>
      <dgm:spPr/>
      <dgm:t>
        <a:bodyPr/>
        <a:lstStyle/>
        <a:p>
          <a:endParaRPr lang="fr-FR"/>
        </a:p>
      </dgm:t>
    </dgm:pt>
    <dgm:pt modelId="{B34DD685-6BE4-4421-B9DA-47AE832C7EAB}">
      <dgm:prSet/>
      <dgm:spPr/>
      <dgm:t>
        <a:bodyPr rtlCol="0"/>
        <a:lstStyle/>
        <a:p>
          <a:pPr algn="ctr" rtl="0"/>
          <a:r>
            <a:rPr lang="fr-FR" noProof="0" dirty="0">
              <a:latin typeface="Arial Black" panose="020B0A04020102020204" pitchFamily="34" charset="0"/>
            </a:rPr>
            <a:t>72 Survivante</a:t>
          </a:r>
        </a:p>
      </dgm:t>
    </dgm:pt>
    <dgm:pt modelId="{46F19894-8C13-4AC4-A700-137F8EB950B7}" type="parTrans" cxnId="{774FB93C-C406-4783-86AC-3055FC0088E3}">
      <dgm:prSet/>
      <dgm:spPr/>
      <dgm:t>
        <a:bodyPr/>
        <a:lstStyle/>
        <a:p>
          <a:endParaRPr lang="fr-FR"/>
        </a:p>
      </dgm:t>
    </dgm:pt>
    <dgm:pt modelId="{D9766CCB-160A-4E9E-89A4-CDF41C1D0CD0}" type="sibTrans" cxnId="{774FB93C-C406-4783-86AC-3055FC0088E3}">
      <dgm:prSet/>
      <dgm:spPr/>
      <dgm:t>
        <a:bodyPr/>
        <a:lstStyle/>
        <a:p>
          <a:endParaRPr lang="fr-FR"/>
        </a:p>
      </dgm:t>
    </dgm:pt>
    <dgm:pt modelId="{D1290286-5D76-43AC-824E-D1987840692F}">
      <dgm:prSet/>
      <dgm:spPr/>
      <dgm:t>
        <a:bodyPr rtlCol="0"/>
        <a:lstStyle/>
        <a:p>
          <a:pPr algn="ctr" rtl="0"/>
          <a:r>
            <a:rPr lang="fr-FR" noProof="0" dirty="0">
              <a:latin typeface="Arial Black" panose="020B0A04020102020204" pitchFamily="34" charset="0"/>
            </a:rPr>
            <a:t>72 ou pas</a:t>
          </a:r>
        </a:p>
      </dgm:t>
    </dgm:pt>
    <dgm:pt modelId="{8285C63D-53DA-4FC5-9511-A9A112E85336}" type="parTrans" cxnId="{907DF478-1E94-46BC-A415-881A1C0DC96B}">
      <dgm:prSet/>
      <dgm:spPr/>
      <dgm:t>
        <a:bodyPr/>
        <a:lstStyle/>
        <a:p>
          <a:endParaRPr lang="fr-FR"/>
        </a:p>
      </dgm:t>
    </dgm:pt>
    <dgm:pt modelId="{80776CD3-E9BE-442A-A48F-C7AB37F483B4}" type="sibTrans" cxnId="{907DF478-1E94-46BC-A415-881A1C0DC96B}">
      <dgm:prSet/>
      <dgm:spPr/>
      <dgm:t>
        <a:bodyPr/>
        <a:lstStyle/>
        <a:p>
          <a:endParaRPr lang="fr-FR"/>
        </a:p>
      </dgm:t>
    </dgm:pt>
    <dgm:pt modelId="{CE5E39B0-85CC-417C-BCC5-94405144C5BD}">
      <dgm:prSet/>
      <dgm:spPr/>
      <dgm:t>
        <a:bodyPr rtlCol="0"/>
        <a:lstStyle/>
        <a:p>
          <a:pPr algn="ctr" rtl="0"/>
          <a:r>
            <a:rPr lang="fr-FR" noProof="0" dirty="0">
              <a:latin typeface="Arial Black" panose="020B0A04020102020204" pitchFamily="34" charset="0"/>
            </a:rPr>
            <a:t>55,11%</a:t>
          </a:r>
        </a:p>
      </dgm:t>
    </dgm:pt>
    <dgm:pt modelId="{5B1E21D9-B5A8-4E55-99DE-01F9125B39DA}" type="parTrans" cxnId="{94560952-F828-4515-B73F-F8E769283EB9}">
      <dgm:prSet/>
      <dgm:spPr/>
      <dgm:t>
        <a:bodyPr/>
        <a:lstStyle/>
        <a:p>
          <a:endParaRPr lang="fr-FR"/>
        </a:p>
      </dgm:t>
    </dgm:pt>
    <dgm:pt modelId="{E9FE3C1B-87F9-442B-B40D-F01930AA08AF}" type="sibTrans" cxnId="{94560952-F828-4515-B73F-F8E769283EB9}">
      <dgm:prSet/>
      <dgm:spPr/>
      <dgm:t>
        <a:bodyPr/>
        <a:lstStyle/>
        <a:p>
          <a:endParaRPr lang="fr-FR"/>
        </a:p>
      </dgm:t>
    </dgm:pt>
    <dgm:pt modelId="{0AED3C5B-10AD-4809-94A0-576F9D336B2F}" type="pres">
      <dgm:prSet presAssocID="{407ABB1E-CB69-44E5-8079-DB7F5955D926}" presName="linearFlow" presStyleCnt="0">
        <dgm:presLayoutVars>
          <dgm:dir/>
          <dgm:animLvl val="lvl"/>
          <dgm:resizeHandles val="exact"/>
        </dgm:presLayoutVars>
      </dgm:prSet>
      <dgm:spPr/>
    </dgm:pt>
    <dgm:pt modelId="{D68C080A-F25C-4EE4-AD56-45FA929087EE}" type="pres">
      <dgm:prSet presAssocID="{611E47AF-C61B-4BA4-844A-26AB3FDEEF30}" presName="composite" presStyleCnt="0"/>
      <dgm:spPr/>
    </dgm:pt>
    <dgm:pt modelId="{05AB3176-E935-4460-9D5F-4E21604E488C}" type="pres">
      <dgm:prSet presAssocID="{611E47AF-C61B-4BA4-844A-26AB3FDEEF30}" presName="parTx" presStyleLbl="node1" presStyleIdx="0" presStyleCnt="7">
        <dgm:presLayoutVars>
          <dgm:chMax val="0"/>
          <dgm:chPref val="0"/>
          <dgm:bulletEnabled val="1"/>
        </dgm:presLayoutVars>
      </dgm:prSet>
      <dgm:spPr/>
    </dgm:pt>
    <dgm:pt modelId="{56AE9293-9C08-4446-9BAE-69CDF0371112}" type="pres">
      <dgm:prSet presAssocID="{611E47AF-C61B-4BA4-844A-26AB3FDEEF30}" presName="parSh" presStyleLbl="node1" presStyleIdx="0" presStyleCnt="7"/>
      <dgm:spPr/>
    </dgm:pt>
    <dgm:pt modelId="{884CF67F-2F71-43A0-90CB-746C44327532}" type="pres">
      <dgm:prSet presAssocID="{611E47AF-C61B-4BA4-844A-26AB3FDEEF30}" presName="desTx" presStyleLbl="fgAcc1" presStyleIdx="0" presStyleCnt="7">
        <dgm:presLayoutVars>
          <dgm:bulletEnabled val="1"/>
        </dgm:presLayoutVars>
      </dgm:prSet>
      <dgm:spPr/>
    </dgm:pt>
    <dgm:pt modelId="{C4C97679-23C5-40BF-A606-35418D849A12}" type="pres">
      <dgm:prSet presAssocID="{8C1C84A3-A40E-46BD-8673-066A3E806E00}" presName="sibTrans" presStyleLbl="sibTrans2D1" presStyleIdx="0" presStyleCnt="6"/>
      <dgm:spPr/>
    </dgm:pt>
    <dgm:pt modelId="{E4AB5471-2D2C-49FB-A7C0-69C3827024A2}" type="pres">
      <dgm:prSet presAssocID="{8C1C84A3-A40E-46BD-8673-066A3E806E00}" presName="connTx" presStyleLbl="sibTrans2D1" presStyleIdx="0" presStyleCnt="6"/>
      <dgm:spPr/>
    </dgm:pt>
    <dgm:pt modelId="{BBD6813B-89D8-47D3-A1AA-0200A7905410}" type="pres">
      <dgm:prSet presAssocID="{1D42E346-F6FB-4880-9769-ADD02C578B5F}" presName="composite" presStyleCnt="0"/>
      <dgm:spPr/>
    </dgm:pt>
    <dgm:pt modelId="{4FAF5A0E-591A-437B-984D-DCB51DBE509D}" type="pres">
      <dgm:prSet presAssocID="{1D42E346-F6FB-4880-9769-ADD02C578B5F}" presName="parTx" presStyleLbl="node1" presStyleIdx="0" presStyleCnt="7">
        <dgm:presLayoutVars>
          <dgm:chMax val="0"/>
          <dgm:chPref val="0"/>
          <dgm:bulletEnabled val="1"/>
        </dgm:presLayoutVars>
      </dgm:prSet>
      <dgm:spPr/>
    </dgm:pt>
    <dgm:pt modelId="{3A6134A8-3C34-45DA-8131-3A256D123686}" type="pres">
      <dgm:prSet presAssocID="{1D42E346-F6FB-4880-9769-ADD02C578B5F}" presName="parSh" presStyleLbl="node1" presStyleIdx="1" presStyleCnt="7"/>
      <dgm:spPr/>
    </dgm:pt>
    <dgm:pt modelId="{6115F797-A6DE-4EF2-9CBB-FE74A6005419}" type="pres">
      <dgm:prSet presAssocID="{1D42E346-F6FB-4880-9769-ADD02C578B5F}" presName="desTx" presStyleLbl="fgAcc1" presStyleIdx="1" presStyleCnt="7">
        <dgm:presLayoutVars>
          <dgm:bulletEnabled val="1"/>
        </dgm:presLayoutVars>
      </dgm:prSet>
      <dgm:spPr/>
    </dgm:pt>
    <dgm:pt modelId="{A2B6F22B-BDC1-44C1-9C3B-C700746C91A0}" type="pres">
      <dgm:prSet presAssocID="{5E2EB3DE-59D3-4DA7-B4C7-BF4D2242D456}" presName="sibTrans" presStyleLbl="sibTrans2D1" presStyleIdx="1" presStyleCnt="6"/>
      <dgm:spPr/>
    </dgm:pt>
    <dgm:pt modelId="{A8A5EC74-4D50-4E95-9C51-90F5A06A9AE0}" type="pres">
      <dgm:prSet presAssocID="{5E2EB3DE-59D3-4DA7-B4C7-BF4D2242D456}" presName="connTx" presStyleLbl="sibTrans2D1" presStyleIdx="1" presStyleCnt="6"/>
      <dgm:spPr/>
    </dgm:pt>
    <dgm:pt modelId="{307760D6-6352-4D8B-AE8E-5A6721112E4F}" type="pres">
      <dgm:prSet presAssocID="{5DA95C0A-A1DC-413D-BDF4-CBAD197E4673}" presName="composite" presStyleCnt="0"/>
      <dgm:spPr/>
    </dgm:pt>
    <dgm:pt modelId="{A4209AF6-29A3-4A73-8BCC-FD5667E5B24A}" type="pres">
      <dgm:prSet presAssocID="{5DA95C0A-A1DC-413D-BDF4-CBAD197E4673}" presName="parTx" presStyleLbl="node1" presStyleIdx="1" presStyleCnt="7">
        <dgm:presLayoutVars>
          <dgm:chMax val="0"/>
          <dgm:chPref val="0"/>
          <dgm:bulletEnabled val="1"/>
        </dgm:presLayoutVars>
      </dgm:prSet>
      <dgm:spPr/>
    </dgm:pt>
    <dgm:pt modelId="{167E8E07-0355-4E64-8A37-C7708D85BD5E}" type="pres">
      <dgm:prSet presAssocID="{5DA95C0A-A1DC-413D-BDF4-CBAD197E4673}" presName="parSh" presStyleLbl="node1" presStyleIdx="2" presStyleCnt="7"/>
      <dgm:spPr/>
    </dgm:pt>
    <dgm:pt modelId="{35F3B485-83B7-47E9-858F-3F090B8421C6}" type="pres">
      <dgm:prSet presAssocID="{5DA95C0A-A1DC-413D-BDF4-CBAD197E4673}" presName="desTx" presStyleLbl="fgAcc1" presStyleIdx="2" presStyleCnt="7">
        <dgm:presLayoutVars>
          <dgm:bulletEnabled val="1"/>
        </dgm:presLayoutVars>
      </dgm:prSet>
      <dgm:spPr/>
    </dgm:pt>
    <dgm:pt modelId="{5BFC3974-B99D-4732-B5FE-FD9DFF09FDCE}" type="pres">
      <dgm:prSet presAssocID="{C1ABFCFD-878B-4AAF-BB24-024750031560}" presName="sibTrans" presStyleLbl="sibTrans2D1" presStyleIdx="2" presStyleCnt="6"/>
      <dgm:spPr/>
    </dgm:pt>
    <dgm:pt modelId="{198BB3D8-249F-467C-A32F-CDEA4B0E891A}" type="pres">
      <dgm:prSet presAssocID="{C1ABFCFD-878B-4AAF-BB24-024750031560}" presName="connTx" presStyleLbl="sibTrans2D1" presStyleIdx="2" presStyleCnt="6"/>
      <dgm:spPr/>
    </dgm:pt>
    <dgm:pt modelId="{0C11D16B-66A8-4029-A248-FDF977DBE657}" type="pres">
      <dgm:prSet presAssocID="{ADF04087-618C-4072-83C4-24559DCCD84E}" presName="composite" presStyleCnt="0"/>
      <dgm:spPr/>
    </dgm:pt>
    <dgm:pt modelId="{2D54DA7E-361D-46C4-BC13-3779FAA86185}" type="pres">
      <dgm:prSet presAssocID="{ADF04087-618C-4072-83C4-24559DCCD84E}" presName="parTx" presStyleLbl="node1" presStyleIdx="2" presStyleCnt="7">
        <dgm:presLayoutVars>
          <dgm:chMax val="0"/>
          <dgm:chPref val="0"/>
          <dgm:bulletEnabled val="1"/>
        </dgm:presLayoutVars>
      </dgm:prSet>
      <dgm:spPr/>
    </dgm:pt>
    <dgm:pt modelId="{43444179-3CDA-4973-9806-29FC915EF70B}" type="pres">
      <dgm:prSet presAssocID="{ADF04087-618C-4072-83C4-24559DCCD84E}" presName="parSh" presStyleLbl="node1" presStyleIdx="3" presStyleCnt="7"/>
      <dgm:spPr/>
    </dgm:pt>
    <dgm:pt modelId="{57C3B2E6-E44C-4B97-9554-296D76377A20}" type="pres">
      <dgm:prSet presAssocID="{ADF04087-618C-4072-83C4-24559DCCD84E}" presName="desTx" presStyleLbl="fgAcc1" presStyleIdx="3" presStyleCnt="7">
        <dgm:presLayoutVars>
          <dgm:bulletEnabled val="1"/>
        </dgm:presLayoutVars>
      </dgm:prSet>
      <dgm:spPr/>
    </dgm:pt>
    <dgm:pt modelId="{CEFC9E4F-B63C-426F-9D7C-B44DA4792C4B}" type="pres">
      <dgm:prSet presAssocID="{F3919A4B-A7E2-4336-9FBD-F87776F990E5}" presName="sibTrans" presStyleLbl="sibTrans2D1" presStyleIdx="3" presStyleCnt="6"/>
      <dgm:spPr/>
    </dgm:pt>
    <dgm:pt modelId="{BECCDB42-BF0D-465C-95F7-C5ED7B2E67DA}" type="pres">
      <dgm:prSet presAssocID="{F3919A4B-A7E2-4336-9FBD-F87776F990E5}" presName="connTx" presStyleLbl="sibTrans2D1" presStyleIdx="3" presStyleCnt="6"/>
      <dgm:spPr/>
    </dgm:pt>
    <dgm:pt modelId="{6F63DFC1-79FB-460C-9323-0DECCA88116D}" type="pres">
      <dgm:prSet presAssocID="{6586A170-8336-49FE-9FF0-D4AC77D95B19}" presName="composite" presStyleCnt="0"/>
      <dgm:spPr/>
    </dgm:pt>
    <dgm:pt modelId="{2BB1C5BF-09B3-47EC-B6E1-BD6580184097}" type="pres">
      <dgm:prSet presAssocID="{6586A170-8336-49FE-9FF0-D4AC77D95B19}" presName="parTx" presStyleLbl="node1" presStyleIdx="3" presStyleCnt="7">
        <dgm:presLayoutVars>
          <dgm:chMax val="0"/>
          <dgm:chPref val="0"/>
          <dgm:bulletEnabled val="1"/>
        </dgm:presLayoutVars>
      </dgm:prSet>
      <dgm:spPr/>
    </dgm:pt>
    <dgm:pt modelId="{33DBDA82-995D-4A7B-9401-951000757382}" type="pres">
      <dgm:prSet presAssocID="{6586A170-8336-49FE-9FF0-D4AC77D95B19}" presName="parSh" presStyleLbl="node1" presStyleIdx="4" presStyleCnt="7"/>
      <dgm:spPr/>
    </dgm:pt>
    <dgm:pt modelId="{D2BD5CF2-F9F2-493B-B5FE-EC753E63780A}" type="pres">
      <dgm:prSet presAssocID="{6586A170-8336-49FE-9FF0-D4AC77D95B19}" presName="desTx" presStyleLbl="fgAcc1" presStyleIdx="4" presStyleCnt="7">
        <dgm:presLayoutVars>
          <dgm:bulletEnabled val="1"/>
        </dgm:presLayoutVars>
      </dgm:prSet>
      <dgm:spPr/>
    </dgm:pt>
    <dgm:pt modelId="{0335DF06-5D91-417C-9DCA-549A2B946184}" type="pres">
      <dgm:prSet presAssocID="{1E292716-B605-472A-A7AF-6DC7AE4CE6CD}" presName="sibTrans" presStyleLbl="sibTrans2D1" presStyleIdx="4" presStyleCnt="6"/>
      <dgm:spPr/>
    </dgm:pt>
    <dgm:pt modelId="{51C02FC2-D594-4949-BBB4-5B0F683E234C}" type="pres">
      <dgm:prSet presAssocID="{1E292716-B605-472A-A7AF-6DC7AE4CE6CD}" presName="connTx" presStyleLbl="sibTrans2D1" presStyleIdx="4" presStyleCnt="6"/>
      <dgm:spPr/>
    </dgm:pt>
    <dgm:pt modelId="{1EC6E1AB-0B63-4820-B045-4AC354F9E553}" type="pres">
      <dgm:prSet presAssocID="{7F3214EA-57BF-4A7D-B55C-701188881C82}" presName="composite" presStyleCnt="0"/>
      <dgm:spPr/>
    </dgm:pt>
    <dgm:pt modelId="{0121AFBA-6E89-40D2-89D1-A575B553E46E}" type="pres">
      <dgm:prSet presAssocID="{7F3214EA-57BF-4A7D-B55C-701188881C82}" presName="parTx" presStyleLbl="node1" presStyleIdx="4" presStyleCnt="7">
        <dgm:presLayoutVars>
          <dgm:chMax val="0"/>
          <dgm:chPref val="0"/>
          <dgm:bulletEnabled val="1"/>
        </dgm:presLayoutVars>
      </dgm:prSet>
      <dgm:spPr/>
    </dgm:pt>
    <dgm:pt modelId="{9C174F0F-509E-4422-9E47-1FD11B8BE6CB}" type="pres">
      <dgm:prSet presAssocID="{7F3214EA-57BF-4A7D-B55C-701188881C82}" presName="parSh" presStyleLbl="node1" presStyleIdx="5" presStyleCnt="7"/>
      <dgm:spPr/>
    </dgm:pt>
    <dgm:pt modelId="{CD93931D-C0DC-46CA-B1CD-438390C21AE1}" type="pres">
      <dgm:prSet presAssocID="{7F3214EA-57BF-4A7D-B55C-701188881C82}" presName="desTx" presStyleLbl="fgAcc1" presStyleIdx="5" presStyleCnt="7">
        <dgm:presLayoutVars>
          <dgm:bulletEnabled val="1"/>
        </dgm:presLayoutVars>
      </dgm:prSet>
      <dgm:spPr/>
    </dgm:pt>
    <dgm:pt modelId="{6696901A-5DCB-4470-AA3A-AF0641DD8039}" type="pres">
      <dgm:prSet presAssocID="{D1B23490-1E14-4BD2-BBEF-D81C4585D361}" presName="sibTrans" presStyleLbl="sibTrans2D1" presStyleIdx="5" presStyleCnt="6"/>
      <dgm:spPr/>
    </dgm:pt>
    <dgm:pt modelId="{D92B9712-8044-4CB0-9A85-F8E9CC6E38F5}" type="pres">
      <dgm:prSet presAssocID="{D1B23490-1E14-4BD2-BBEF-D81C4585D361}" presName="connTx" presStyleLbl="sibTrans2D1" presStyleIdx="5" presStyleCnt="6"/>
      <dgm:spPr/>
    </dgm:pt>
    <dgm:pt modelId="{B85757BB-7A06-4FDF-914A-2B693F048A8D}" type="pres">
      <dgm:prSet presAssocID="{B34DD685-6BE4-4421-B9DA-47AE832C7EAB}" presName="composite" presStyleCnt="0"/>
      <dgm:spPr/>
    </dgm:pt>
    <dgm:pt modelId="{6CA5D585-6FD6-47FA-846B-17FDEF16285C}" type="pres">
      <dgm:prSet presAssocID="{B34DD685-6BE4-4421-B9DA-47AE832C7EAB}" presName="parTx" presStyleLbl="node1" presStyleIdx="5" presStyleCnt="7">
        <dgm:presLayoutVars>
          <dgm:chMax val="0"/>
          <dgm:chPref val="0"/>
          <dgm:bulletEnabled val="1"/>
        </dgm:presLayoutVars>
      </dgm:prSet>
      <dgm:spPr/>
    </dgm:pt>
    <dgm:pt modelId="{6E7A9EB0-DBD8-4361-A243-56F88331B886}" type="pres">
      <dgm:prSet presAssocID="{B34DD685-6BE4-4421-B9DA-47AE832C7EAB}" presName="parSh" presStyleLbl="node1" presStyleIdx="6" presStyleCnt="7"/>
      <dgm:spPr/>
    </dgm:pt>
    <dgm:pt modelId="{2DC42BFF-FF52-4E99-941F-5D2CA03F97C1}" type="pres">
      <dgm:prSet presAssocID="{B34DD685-6BE4-4421-B9DA-47AE832C7EAB}" presName="desTx" presStyleLbl="fgAcc1" presStyleIdx="6" presStyleCnt="7">
        <dgm:presLayoutVars>
          <dgm:bulletEnabled val="1"/>
        </dgm:presLayoutVars>
      </dgm:prSet>
      <dgm:spPr/>
    </dgm:pt>
  </dgm:ptLst>
  <dgm:cxnLst>
    <dgm:cxn modelId="{5C8C0F01-1D78-41B0-A1F4-D6D778529F2C}" type="presOf" srcId="{C0EB5394-BF3C-4769-B0F9-E9CE55BD78C4}" destId="{35F3B485-83B7-47E9-858F-3F090B8421C6}" srcOrd="0" destOrd="0" presId="urn:microsoft.com/office/officeart/2005/8/layout/process3"/>
    <dgm:cxn modelId="{D41DD903-95EF-4D48-8EDC-6A7A7F388C97}" srcId="{407ABB1E-CB69-44E5-8079-DB7F5955D926}" destId="{7F3214EA-57BF-4A7D-B55C-701188881C82}" srcOrd="5" destOrd="0" parTransId="{98F7FF55-F2C6-4116-917D-F4D13B1D3A41}" sibTransId="{D1B23490-1E14-4BD2-BBEF-D81C4585D361}"/>
    <dgm:cxn modelId="{DDD38409-89EE-4FF3-AD14-E98EC6AD63A8}" type="presOf" srcId="{6586A170-8336-49FE-9FF0-D4AC77D95B19}" destId="{2BB1C5BF-09B3-47EC-B6E1-BD6580184097}" srcOrd="0" destOrd="0" presId="urn:microsoft.com/office/officeart/2005/8/layout/process3"/>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EF6D2F0E-B453-462C-AC1E-F92DFA332C32}" srcId="{6586A170-8336-49FE-9FF0-D4AC77D95B19}" destId="{1FA3504F-A0AF-4DD5-AB62-2C9FC0CAA5F7}" srcOrd="0" destOrd="0" parTransId="{36C5887D-CBB1-4448-9D27-9AF142231CAD}" sibTransId="{5425936E-46F5-453E-9794-DAE79A9DEEF5}"/>
    <dgm:cxn modelId="{50F3BB19-8F05-4163-AF29-863D588ADEDC}" srcId="{1D42E346-F6FB-4880-9769-ADD02C578B5F}" destId="{6FA63B2F-B249-452B-A005-BE35009DAF50}" srcOrd="0" destOrd="0" parTransId="{A9C11719-848D-467D-B52E-E2527017DA7A}" sibTransId="{43C1A6BD-FC1E-4128-AD6E-942805C80442}"/>
    <dgm:cxn modelId="{49B10629-E41F-4F75-B264-E6929DECF6D2}" type="presOf" srcId="{5DA95C0A-A1DC-413D-BDF4-CBAD197E4673}" destId="{A4209AF6-29A3-4A73-8BCC-FD5667E5B24A}" srcOrd="0" destOrd="0" presId="urn:microsoft.com/office/officeart/2005/8/layout/process3"/>
    <dgm:cxn modelId="{0535482B-778A-4447-BDBB-04E1AACD8918}" type="presOf" srcId="{D1B23490-1E14-4BD2-BBEF-D81C4585D361}" destId="{6696901A-5DCB-4470-AA3A-AF0641DD8039}" srcOrd="0" destOrd="0" presId="urn:microsoft.com/office/officeart/2005/8/layout/process3"/>
    <dgm:cxn modelId="{7D299632-C0DF-43C7-BB2F-04E568F1C403}" type="presOf" srcId="{B34DD685-6BE4-4421-B9DA-47AE832C7EAB}" destId="{6CA5D585-6FD6-47FA-846B-17FDEF16285C}" srcOrd="0" destOrd="0" presId="urn:microsoft.com/office/officeart/2005/8/layout/process3"/>
    <dgm:cxn modelId="{774FB93C-C406-4783-86AC-3055FC0088E3}" srcId="{407ABB1E-CB69-44E5-8079-DB7F5955D926}" destId="{B34DD685-6BE4-4421-B9DA-47AE832C7EAB}" srcOrd="6" destOrd="0" parTransId="{46F19894-8C13-4AC4-A700-137F8EB950B7}" sibTransId="{D9766CCB-160A-4E9E-89A4-CDF41C1D0CD0}"/>
    <dgm:cxn modelId="{5B36115B-D000-42A6-B833-E22BA4FFC737}" type="presOf" srcId="{611E47AF-C61B-4BA4-844A-26AB3FDEEF30}" destId="{56AE9293-9C08-4446-9BAE-69CDF0371112}" srcOrd="1" destOrd="0" presId="urn:microsoft.com/office/officeart/2005/8/layout/process3"/>
    <dgm:cxn modelId="{6106B742-0BDA-47C4-A7EA-7224A37CB72D}" type="presOf" srcId="{407ABB1E-CB69-44E5-8079-DB7F5955D926}" destId="{0AED3C5B-10AD-4809-94A0-576F9D336B2F}" srcOrd="0" destOrd="0" presId="urn:microsoft.com/office/officeart/2005/8/layout/process3"/>
    <dgm:cxn modelId="{EFE48644-60FE-4EC4-88D7-D191D54CE3AF}" type="presOf" srcId="{611E47AF-C61B-4BA4-844A-26AB3FDEEF30}" destId="{05AB3176-E935-4460-9D5F-4E21604E488C}" srcOrd="0" destOrd="0" presId="urn:microsoft.com/office/officeart/2005/8/layout/process3"/>
    <dgm:cxn modelId="{813F6647-B9A8-4D2E-B41E-E48F8B6D344D}" type="presOf" srcId="{8C1C84A3-A40E-46BD-8673-066A3E806E00}" destId="{C4C97679-23C5-40BF-A606-35418D849A12}" srcOrd="0" destOrd="0" presId="urn:microsoft.com/office/officeart/2005/8/layout/process3"/>
    <dgm:cxn modelId="{18C4226C-967D-498A-BB40-ED5E53839218}" type="presOf" srcId="{ADF04087-618C-4072-83C4-24559DCCD84E}" destId="{2D54DA7E-361D-46C4-BC13-3779FAA86185}" srcOrd="0" destOrd="0" presId="urn:microsoft.com/office/officeart/2005/8/layout/process3"/>
    <dgm:cxn modelId="{7980F24F-015B-4533-A89F-1C569574322C}" srcId="{ADF04087-618C-4072-83C4-24559DCCD84E}" destId="{7C04E8C8-D36B-46B4-B263-EE38D8A73A33}" srcOrd="0" destOrd="0" parTransId="{ED5FAB76-3ADB-486B-B1FE-18444484531B}" sibTransId="{0981D1F4-E996-4C29-B476-F4DAAB473842}"/>
    <dgm:cxn modelId="{94560952-F828-4515-B73F-F8E769283EB9}" srcId="{611E47AF-C61B-4BA4-844A-26AB3FDEEF30}" destId="{CE5E39B0-85CC-417C-BCC5-94405144C5BD}" srcOrd="0" destOrd="0" parTransId="{5B1E21D9-B5A8-4E55-99DE-01F9125B39DA}" sibTransId="{E9FE3C1B-87F9-442B-B40D-F01930AA08AF}"/>
    <dgm:cxn modelId="{47E06978-E8F4-4E14-8A02-FB6AFCA19CB1}" type="presOf" srcId="{7F3214EA-57BF-4A7D-B55C-701188881C82}" destId="{9C174F0F-509E-4422-9E47-1FD11B8BE6CB}" srcOrd="1" destOrd="0" presId="urn:microsoft.com/office/officeart/2005/8/layout/process3"/>
    <dgm:cxn modelId="{907DF478-1E94-46BC-A415-881A1C0DC96B}" srcId="{B34DD685-6BE4-4421-B9DA-47AE832C7EAB}" destId="{D1290286-5D76-43AC-824E-D1987840692F}" srcOrd="0" destOrd="0" parTransId="{8285C63D-53DA-4FC5-9511-A9A112E85336}" sibTransId="{80776CD3-E9BE-442A-A48F-C7AB37F483B4}"/>
    <dgm:cxn modelId="{7D92EE7B-F4A3-446D-BB31-DEDB3AC9FDC3}" type="presOf" srcId="{B34DD685-6BE4-4421-B9DA-47AE832C7EAB}" destId="{6E7A9EB0-DBD8-4361-A243-56F88331B886}" srcOrd="1" destOrd="0" presId="urn:microsoft.com/office/officeart/2005/8/layout/process3"/>
    <dgm:cxn modelId="{FE7B907C-3D23-4E0C-9643-D4336DB903A4}" type="presOf" srcId="{8C1C84A3-A40E-46BD-8673-066A3E806E00}" destId="{E4AB5471-2D2C-49FB-A7C0-69C3827024A2}" srcOrd="1" destOrd="0" presId="urn:microsoft.com/office/officeart/2005/8/layout/process3"/>
    <dgm:cxn modelId="{BC3B057F-729F-4C56-8E95-4D5C509710E2}" srcId="{407ABB1E-CB69-44E5-8079-DB7F5955D926}" destId="{6586A170-8336-49FE-9FF0-D4AC77D95B19}" srcOrd="4" destOrd="0" parTransId="{68734F2A-B49D-470B-94E9-B55A13F7CF60}" sibTransId="{1E292716-B605-472A-A7AF-6DC7AE4CE6CD}"/>
    <dgm:cxn modelId="{A5E07D82-42F5-45F3-8624-D7BD4004D9DE}" type="presOf" srcId="{C1ABFCFD-878B-4AAF-BB24-024750031560}" destId="{198BB3D8-249F-467C-A32F-CDEA4B0E891A}" srcOrd="1" destOrd="0" presId="urn:microsoft.com/office/officeart/2005/8/layout/process3"/>
    <dgm:cxn modelId="{99D22385-D700-4B09-AE8D-9705967CE02C}" type="presOf" srcId="{7F3214EA-57BF-4A7D-B55C-701188881C82}" destId="{0121AFBA-6E89-40D2-89D1-A575B553E46E}" srcOrd="0" destOrd="0" presId="urn:microsoft.com/office/officeart/2005/8/layout/process3"/>
    <dgm:cxn modelId="{B2FD3986-8D7F-4AF5-BC19-1D3A071F9553}" type="presOf" srcId="{F3919A4B-A7E2-4336-9FBD-F87776F990E5}" destId="{CEFC9E4F-B63C-426F-9D7C-B44DA4792C4B}" srcOrd="0" destOrd="0" presId="urn:microsoft.com/office/officeart/2005/8/layout/process3"/>
    <dgm:cxn modelId="{61966488-01ED-4AE3-AA2B-13EEE4CAB0D4}" type="presOf" srcId="{1D42E346-F6FB-4880-9769-ADD02C578B5F}" destId="{4FAF5A0E-591A-437B-984D-DCB51DBE509D}" srcOrd="0" destOrd="0" presId="urn:microsoft.com/office/officeart/2005/8/layout/process3"/>
    <dgm:cxn modelId="{214B848F-9627-420C-9EE3-96A1CF5443BD}" type="presOf" srcId="{F3919A4B-A7E2-4336-9FBD-F87776F990E5}" destId="{BECCDB42-BF0D-465C-95F7-C5ED7B2E67DA}" srcOrd="1" destOrd="0" presId="urn:microsoft.com/office/officeart/2005/8/layout/process3"/>
    <dgm:cxn modelId="{2BB5D694-5420-4416-90FE-4104F19FC0A2}" type="presOf" srcId="{D1B23490-1E14-4BD2-BBEF-D81C4585D361}" destId="{D92B9712-8044-4CB0-9A85-F8E9CC6E38F5}" srcOrd="1" destOrd="0" presId="urn:microsoft.com/office/officeart/2005/8/layout/process3"/>
    <dgm:cxn modelId="{15F29797-6EBC-48E7-94ED-1EB2ED1764BF}" type="presOf" srcId="{C1ABFCFD-878B-4AAF-BB24-024750031560}" destId="{5BFC3974-B99D-4732-B5FE-FD9DFF09FDCE}" srcOrd="0" destOrd="0" presId="urn:microsoft.com/office/officeart/2005/8/layout/process3"/>
    <dgm:cxn modelId="{BF22569A-6CEE-4BF2-964D-3CD384E3E9A3}" type="presOf" srcId="{5E2EB3DE-59D3-4DA7-B4C7-BF4D2242D456}" destId="{A8A5EC74-4D50-4E95-9C51-90F5A06A9AE0}" srcOrd="1" destOrd="0" presId="urn:microsoft.com/office/officeart/2005/8/layout/process3"/>
    <dgm:cxn modelId="{41B38E9B-511C-415E-B6E5-E851189FE56D}" type="presOf" srcId="{6586A170-8336-49FE-9FF0-D4AC77D95B19}" destId="{33DBDA82-995D-4A7B-9401-951000757382}" srcOrd="1" destOrd="0" presId="urn:microsoft.com/office/officeart/2005/8/layout/process3"/>
    <dgm:cxn modelId="{0935249D-C98D-4211-9FB5-D199ECDC69F3}" type="presOf" srcId="{6FA63B2F-B249-452B-A005-BE35009DAF50}" destId="{6115F797-A6DE-4EF2-9CBB-FE74A6005419}" srcOrd="0" destOrd="0" presId="urn:microsoft.com/office/officeart/2005/8/layout/process3"/>
    <dgm:cxn modelId="{385311A1-7EB0-4FE8-AEFA-7C38067834D3}" type="presOf" srcId="{7C04E8C8-D36B-46B4-B263-EE38D8A73A33}" destId="{57C3B2E6-E44C-4B97-9554-296D76377A20}" srcOrd="0" destOrd="0" presId="urn:microsoft.com/office/officeart/2005/8/layout/process3"/>
    <dgm:cxn modelId="{49F4C9AE-D610-4475-9A7B-8209856112F1}" type="presOf" srcId="{ADF04087-618C-4072-83C4-24559DCCD84E}" destId="{43444179-3CDA-4973-9806-29FC915EF70B}" srcOrd="1" destOrd="0" presId="urn:microsoft.com/office/officeart/2005/8/layout/process3"/>
    <dgm:cxn modelId="{7D18F9C5-9ECA-4BBD-B040-E0ED6603BED0}" type="presOf" srcId="{1D42E346-F6FB-4880-9769-ADD02C578B5F}" destId="{3A6134A8-3C34-45DA-8131-3A256D123686}" srcOrd="1" destOrd="0" presId="urn:microsoft.com/office/officeart/2005/8/layout/process3"/>
    <dgm:cxn modelId="{11054FC9-2FFB-4F08-A8C3-33C7BE2859F9}" type="presOf" srcId="{CE5E39B0-85CC-417C-BCC5-94405144C5BD}" destId="{884CF67F-2F71-43A0-90CB-746C44327532}" srcOrd="0" destOrd="0" presId="urn:microsoft.com/office/officeart/2005/8/layout/process3"/>
    <dgm:cxn modelId="{B416B7CA-4CB5-4C31-959C-049EF2F84F04}" srcId="{5DA95C0A-A1DC-413D-BDF4-CBAD197E4673}" destId="{C0EB5394-BF3C-4769-B0F9-E9CE55BD78C4}" srcOrd="0" destOrd="0" parTransId="{3ADC49DF-5876-4BEA-B3A8-2073277FB8D6}" sibTransId="{A1B1D5C0-27FD-4F5C-9653-B80E1A62275B}"/>
    <dgm:cxn modelId="{D28CE0CA-07EF-41F0-9DDC-BF4E4537751F}" type="presOf" srcId="{D1290286-5D76-43AC-824E-D1987840692F}" destId="{2DC42BFF-FF52-4E99-941F-5D2CA03F97C1}" srcOrd="0" destOrd="0" presId="urn:microsoft.com/office/officeart/2005/8/layout/process3"/>
    <dgm:cxn modelId="{19564FD3-9555-4ACF-8413-DBE46FCAB590}" srcId="{407ABB1E-CB69-44E5-8079-DB7F5955D926}" destId="{611E47AF-C61B-4BA4-844A-26AB3FDEEF30}" srcOrd="0" destOrd="0" parTransId="{687DC825-000F-4F8F-9621-019450C2E1B4}" sibTransId="{8C1C84A3-A40E-46BD-8673-066A3E806E00}"/>
    <dgm:cxn modelId="{3B4A89D8-18A7-461F-9DA3-9B91C59C706B}" type="presOf" srcId="{5DA95C0A-A1DC-413D-BDF4-CBAD197E4673}" destId="{167E8E07-0355-4E64-8A37-C7708D85BD5E}" srcOrd="1" destOrd="0" presId="urn:microsoft.com/office/officeart/2005/8/layout/process3"/>
    <dgm:cxn modelId="{9B6000DE-6C24-46B2-A94C-23A4D9A87887}" type="presOf" srcId="{5E2EB3DE-59D3-4DA7-B4C7-BF4D2242D456}" destId="{A2B6F22B-BDC1-44C1-9C3B-C700746C91A0}" srcOrd="0" destOrd="0" presId="urn:microsoft.com/office/officeart/2005/8/layout/process3"/>
    <dgm:cxn modelId="{0E0B12E0-EA38-46BD-800B-E5CA096C2FA6}" srcId="{407ABB1E-CB69-44E5-8079-DB7F5955D926}" destId="{ADF04087-618C-4072-83C4-24559DCCD84E}" srcOrd="3" destOrd="0" parTransId="{14CE9D03-CDE1-418B-BD11-1ECF48230707}" sibTransId="{F3919A4B-A7E2-4336-9FBD-F87776F990E5}"/>
    <dgm:cxn modelId="{89F871E5-05F7-4C8A-AA66-F7E0BA7ABE52}" type="presOf" srcId="{1FA3504F-A0AF-4DD5-AB62-2C9FC0CAA5F7}" destId="{D2BD5CF2-F9F2-493B-B5FE-EC753E63780A}" srcOrd="0" destOrd="0" presId="urn:microsoft.com/office/officeart/2005/8/layout/process3"/>
    <dgm:cxn modelId="{D580D3E7-55B9-4D94-8B86-AF1B1DC27579}" srcId="{7F3214EA-57BF-4A7D-B55C-701188881C82}" destId="{E86AC289-7AD9-4F43-A6F4-995D24B066B0}" srcOrd="0" destOrd="0" parTransId="{A0F25F2C-2846-4A0F-8AD4-864669811379}" sibTransId="{99813940-96D1-4A54-B4A3-BB1C2CC20783}"/>
    <dgm:cxn modelId="{B3A175F0-8226-45C0-9D78-9A9D8C4738AA}" type="presOf" srcId="{E86AC289-7AD9-4F43-A6F4-995D24B066B0}" destId="{CD93931D-C0DC-46CA-B1CD-438390C21AE1}" srcOrd="0" destOrd="0" presId="urn:microsoft.com/office/officeart/2005/8/layout/process3"/>
    <dgm:cxn modelId="{480B51F4-EE86-4A66-8606-85AFDC671FE2}" type="presOf" srcId="{1E292716-B605-472A-A7AF-6DC7AE4CE6CD}" destId="{51C02FC2-D594-4949-BBB4-5B0F683E234C}" srcOrd="1" destOrd="0" presId="urn:microsoft.com/office/officeart/2005/8/layout/process3"/>
    <dgm:cxn modelId="{7B0594FA-D075-46FB-99D0-866EFA970EB4}" type="presOf" srcId="{1E292716-B605-472A-A7AF-6DC7AE4CE6CD}" destId="{0335DF06-5D91-417C-9DCA-549A2B946184}" srcOrd="0" destOrd="0" presId="urn:microsoft.com/office/officeart/2005/8/layout/process3"/>
    <dgm:cxn modelId="{DFB4F794-3022-44B4-9FC4-9133199466B9}" type="presParOf" srcId="{0AED3C5B-10AD-4809-94A0-576F9D336B2F}" destId="{D68C080A-F25C-4EE4-AD56-45FA929087EE}" srcOrd="0" destOrd="0" presId="urn:microsoft.com/office/officeart/2005/8/layout/process3"/>
    <dgm:cxn modelId="{37491CFD-BBAB-4A18-BC68-C077BE6A3052}" type="presParOf" srcId="{D68C080A-F25C-4EE4-AD56-45FA929087EE}" destId="{05AB3176-E935-4460-9D5F-4E21604E488C}" srcOrd="0" destOrd="0" presId="urn:microsoft.com/office/officeart/2005/8/layout/process3"/>
    <dgm:cxn modelId="{A397C0B3-B675-450D-B8B0-1378B5306363}" type="presParOf" srcId="{D68C080A-F25C-4EE4-AD56-45FA929087EE}" destId="{56AE9293-9C08-4446-9BAE-69CDF0371112}" srcOrd="1" destOrd="0" presId="urn:microsoft.com/office/officeart/2005/8/layout/process3"/>
    <dgm:cxn modelId="{217282CB-5F22-4CFD-9221-E437CD1256C5}" type="presParOf" srcId="{D68C080A-F25C-4EE4-AD56-45FA929087EE}" destId="{884CF67F-2F71-43A0-90CB-746C44327532}" srcOrd="2" destOrd="0" presId="urn:microsoft.com/office/officeart/2005/8/layout/process3"/>
    <dgm:cxn modelId="{C006E4E9-412C-498D-8DA2-6D48FA6939DD}" type="presParOf" srcId="{0AED3C5B-10AD-4809-94A0-576F9D336B2F}" destId="{C4C97679-23C5-40BF-A606-35418D849A12}" srcOrd="1" destOrd="0" presId="urn:microsoft.com/office/officeart/2005/8/layout/process3"/>
    <dgm:cxn modelId="{72CD2BDC-60F4-4646-9D86-CE08E26033EC}" type="presParOf" srcId="{C4C97679-23C5-40BF-A606-35418D849A12}" destId="{E4AB5471-2D2C-49FB-A7C0-69C3827024A2}" srcOrd="0" destOrd="0" presId="urn:microsoft.com/office/officeart/2005/8/layout/process3"/>
    <dgm:cxn modelId="{BBD5EFDC-A16B-4E78-9FBF-0355E08415CA}" type="presParOf" srcId="{0AED3C5B-10AD-4809-94A0-576F9D336B2F}" destId="{BBD6813B-89D8-47D3-A1AA-0200A7905410}" srcOrd="2" destOrd="0" presId="urn:microsoft.com/office/officeart/2005/8/layout/process3"/>
    <dgm:cxn modelId="{8F0FE13F-DFF1-43CA-BE52-C58558E2F1F5}" type="presParOf" srcId="{BBD6813B-89D8-47D3-A1AA-0200A7905410}" destId="{4FAF5A0E-591A-437B-984D-DCB51DBE509D}" srcOrd="0" destOrd="0" presId="urn:microsoft.com/office/officeart/2005/8/layout/process3"/>
    <dgm:cxn modelId="{84C83F64-2135-4BFB-BC2E-14309E406620}" type="presParOf" srcId="{BBD6813B-89D8-47D3-A1AA-0200A7905410}" destId="{3A6134A8-3C34-45DA-8131-3A256D123686}" srcOrd="1" destOrd="0" presId="urn:microsoft.com/office/officeart/2005/8/layout/process3"/>
    <dgm:cxn modelId="{5C35F8AC-2B60-4381-971F-1F1E6852ABDE}" type="presParOf" srcId="{BBD6813B-89D8-47D3-A1AA-0200A7905410}" destId="{6115F797-A6DE-4EF2-9CBB-FE74A6005419}" srcOrd="2" destOrd="0" presId="urn:microsoft.com/office/officeart/2005/8/layout/process3"/>
    <dgm:cxn modelId="{60363F4F-6F59-4B9C-BC0E-DD9D33E7642E}" type="presParOf" srcId="{0AED3C5B-10AD-4809-94A0-576F9D336B2F}" destId="{A2B6F22B-BDC1-44C1-9C3B-C700746C91A0}" srcOrd="3" destOrd="0" presId="urn:microsoft.com/office/officeart/2005/8/layout/process3"/>
    <dgm:cxn modelId="{B6D0DF23-0E8A-431A-9E0C-B6DD3752B6C1}" type="presParOf" srcId="{A2B6F22B-BDC1-44C1-9C3B-C700746C91A0}" destId="{A8A5EC74-4D50-4E95-9C51-90F5A06A9AE0}" srcOrd="0" destOrd="0" presId="urn:microsoft.com/office/officeart/2005/8/layout/process3"/>
    <dgm:cxn modelId="{9DDB03BA-3072-4DFA-B007-99D3AFA941AA}" type="presParOf" srcId="{0AED3C5B-10AD-4809-94A0-576F9D336B2F}" destId="{307760D6-6352-4D8B-AE8E-5A6721112E4F}" srcOrd="4" destOrd="0" presId="urn:microsoft.com/office/officeart/2005/8/layout/process3"/>
    <dgm:cxn modelId="{69FFD583-D5CB-40B4-B44D-6F1DD5129173}" type="presParOf" srcId="{307760D6-6352-4D8B-AE8E-5A6721112E4F}" destId="{A4209AF6-29A3-4A73-8BCC-FD5667E5B24A}" srcOrd="0" destOrd="0" presId="urn:microsoft.com/office/officeart/2005/8/layout/process3"/>
    <dgm:cxn modelId="{EB7A28BA-44B2-4DAD-AEDC-7D097DA53EAC}" type="presParOf" srcId="{307760D6-6352-4D8B-AE8E-5A6721112E4F}" destId="{167E8E07-0355-4E64-8A37-C7708D85BD5E}" srcOrd="1" destOrd="0" presId="urn:microsoft.com/office/officeart/2005/8/layout/process3"/>
    <dgm:cxn modelId="{6DECAB97-F879-427F-B8E8-8EC087EEDE69}" type="presParOf" srcId="{307760D6-6352-4D8B-AE8E-5A6721112E4F}" destId="{35F3B485-83B7-47E9-858F-3F090B8421C6}" srcOrd="2" destOrd="0" presId="urn:microsoft.com/office/officeart/2005/8/layout/process3"/>
    <dgm:cxn modelId="{91FE5735-5B31-47A0-84AE-14203F20700E}" type="presParOf" srcId="{0AED3C5B-10AD-4809-94A0-576F9D336B2F}" destId="{5BFC3974-B99D-4732-B5FE-FD9DFF09FDCE}" srcOrd="5" destOrd="0" presId="urn:microsoft.com/office/officeart/2005/8/layout/process3"/>
    <dgm:cxn modelId="{4ED11FAF-B6F2-4891-A2B0-AEE7AB61CE73}" type="presParOf" srcId="{5BFC3974-B99D-4732-B5FE-FD9DFF09FDCE}" destId="{198BB3D8-249F-467C-A32F-CDEA4B0E891A}" srcOrd="0" destOrd="0" presId="urn:microsoft.com/office/officeart/2005/8/layout/process3"/>
    <dgm:cxn modelId="{87A4C0F9-E13B-4C6A-92F6-906DFEBE8143}" type="presParOf" srcId="{0AED3C5B-10AD-4809-94A0-576F9D336B2F}" destId="{0C11D16B-66A8-4029-A248-FDF977DBE657}" srcOrd="6" destOrd="0" presId="urn:microsoft.com/office/officeart/2005/8/layout/process3"/>
    <dgm:cxn modelId="{D7FE1947-8ECF-436B-B9EA-FB55C5A8D2DA}" type="presParOf" srcId="{0C11D16B-66A8-4029-A248-FDF977DBE657}" destId="{2D54DA7E-361D-46C4-BC13-3779FAA86185}" srcOrd="0" destOrd="0" presId="urn:microsoft.com/office/officeart/2005/8/layout/process3"/>
    <dgm:cxn modelId="{E3E87100-D352-4109-8D87-BD9FF2EAE4F5}" type="presParOf" srcId="{0C11D16B-66A8-4029-A248-FDF977DBE657}" destId="{43444179-3CDA-4973-9806-29FC915EF70B}" srcOrd="1" destOrd="0" presId="urn:microsoft.com/office/officeart/2005/8/layout/process3"/>
    <dgm:cxn modelId="{1D26CF88-8114-4297-9FAB-97F036E98D49}" type="presParOf" srcId="{0C11D16B-66A8-4029-A248-FDF977DBE657}" destId="{57C3B2E6-E44C-4B97-9554-296D76377A20}" srcOrd="2" destOrd="0" presId="urn:microsoft.com/office/officeart/2005/8/layout/process3"/>
    <dgm:cxn modelId="{754824B0-373E-49F2-ADB5-D54E8CED7BBF}" type="presParOf" srcId="{0AED3C5B-10AD-4809-94A0-576F9D336B2F}" destId="{CEFC9E4F-B63C-426F-9D7C-B44DA4792C4B}" srcOrd="7" destOrd="0" presId="urn:microsoft.com/office/officeart/2005/8/layout/process3"/>
    <dgm:cxn modelId="{7594C4B8-7519-46C9-A7B8-9F9812D3CA46}" type="presParOf" srcId="{CEFC9E4F-B63C-426F-9D7C-B44DA4792C4B}" destId="{BECCDB42-BF0D-465C-95F7-C5ED7B2E67DA}" srcOrd="0" destOrd="0" presId="urn:microsoft.com/office/officeart/2005/8/layout/process3"/>
    <dgm:cxn modelId="{5067DA2F-C5E6-4E85-B0CD-24A77E90FDC9}" type="presParOf" srcId="{0AED3C5B-10AD-4809-94A0-576F9D336B2F}" destId="{6F63DFC1-79FB-460C-9323-0DECCA88116D}" srcOrd="8" destOrd="0" presId="urn:microsoft.com/office/officeart/2005/8/layout/process3"/>
    <dgm:cxn modelId="{57912FD6-0CAF-4DCB-B6B4-139DB703F242}" type="presParOf" srcId="{6F63DFC1-79FB-460C-9323-0DECCA88116D}" destId="{2BB1C5BF-09B3-47EC-B6E1-BD6580184097}" srcOrd="0" destOrd="0" presId="urn:microsoft.com/office/officeart/2005/8/layout/process3"/>
    <dgm:cxn modelId="{5EBF3BD9-D4AD-4FF0-8100-565B010DAA06}" type="presParOf" srcId="{6F63DFC1-79FB-460C-9323-0DECCA88116D}" destId="{33DBDA82-995D-4A7B-9401-951000757382}" srcOrd="1" destOrd="0" presId="urn:microsoft.com/office/officeart/2005/8/layout/process3"/>
    <dgm:cxn modelId="{9E574201-C030-4758-BBC8-E7E43CD5B235}" type="presParOf" srcId="{6F63DFC1-79FB-460C-9323-0DECCA88116D}" destId="{D2BD5CF2-F9F2-493B-B5FE-EC753E63780A}" srcOrd="2" destOrd="0" presId="urn:microsoft.com/office/officeart/2005/8/layout/process3"/>
    <dgm:cxn modelId="{4F66C076-C6FF-4B59-99BA-A7834CCC7B8B}" type="presParOf" srcId="{0AED3C5B-10AD-4809-94A0-576F9D336B2F}" destId="{0335DF06-5D91-417C-9DCA-549A2B946184}" srcOrd="9" destOrd="0" presId="urn:microsoft.com/office/officeart/2005/8/layout/process3"/>
    <dgm:cxn modelId="{D212F44B-43F8-43E6-A429-A87EA23B5404}" type="presParOf" srcId="{0335DF06-5D91-417C-9DCA-549A2B946184}" destId="{51C02FC2-D594-4949-BBB4-5B0F683E234C}" srcOrd="0" destOrd="0" presId="urn:microsoft.com/office/officeart/2005/8/layout/process3"/>
    <dgm:cxn modelId="{112D9A1B-41D2-4E5D-8B5B-7947BB85C423}" type="presParOf" srcId="{0AED3C5B-10AD-4809-94A0-576F9D336B2F}" destId="{1EC6E1AB-0B63-4820-B045-4AC354F9E553}" srcOrd="10" destOrd="0" presId="urn:microsoft.com/office/officeart/2005/8/layout/process3"/>
    <dgm:cxn modelId="{3B20A92A-1595-4C75-B322-EC81B2655748}" type="presParOf" srcId="{1EC6E1AB-0B63-4820-B045-4AC354F9E553}" destId="{0121AFBA-6E89-40D2-89D1-A575B553E46E}" srcOrd="0" destOrd="0" presId="urn:microsoft.com/office/officeart/2005/8/layout/process3"/>
    <dgm:cxn modelId="{E57D9197-165E-44B0-A655-AF2307A69B40}" type="presParOf" srcId="{1EC6E1AB-0B63-4820-B045-4AC354F9E553}" destId="{9C174F0F-509E-4422-9E47-1FD11B8BE6CB}" srcOrd="1" destOrd="0" presId="urn:microsoft.com/office/officeart/2005/8/layout/process3"/>
    <dgm:cxn modelId="{D6A2F6F2-F0DC-4BAC-9282-AD563345C9A7}" type="presParOf" srcId="{1EC6E1AB-0B63-4820-B045-4AC354F9E553}" destId="{CD93931D-C0DC-46CA-B1CD-438390C21AE1}" srcOrd="2" destOrd="0" presId="urn:microsoft.com/office/officeart/2005/8/layout/process3"/>
    <dgm:cxn modelId="{1153F1DF-52B9-4298-A8AB-A76EDBE9908D}" type="presParOf" srcId="{0AED3C5B-10AD-4809-94A0-576F9D336B2F}" destId="{6696901A-5DCB-4470-AA3A-AF0641DD8039}" srcOrd="11" destOrd="0" presId="urn:microsoft.com/office/officeart/2005/8/layout/process3"/>
    <dgm:cxn modelId="{13C82F9A-F7BB-43EF-BA1C-CCE5E7699609}" type="presParOf" srcId="{6696901A-5DCB-4470-AA3A-AF0641DD8039}" destId="{D92B9712-8044-4CB0-9A85-F8E9CC6E38F5}" srcOrd="0" destOrd="0" presId="urn:microsoft.com/office/officeart/2005/8/layout/process3"/>
    <dgm:cxn modelId="{924CC2B2-4B4E-4FE6-8955-CCF1A622D82E}" type="presParOf" srcId="{0AED3C5B-10AD-4809-94A0-576F9D336B2F}" destId="{B85757BB-7A06-4FDF-914A-2B693F048A8D}" srcOrd="12" destOrd="0" presId="urn:microsoft.com/office/officeart/2005/8/layout/process3"/>
    <dgm:cxn modelId="{C134D507-99F5-49D1-B463-7BF0C19B762C}" type="presParOf" srcId="{B85757BB-7A06-4FDF-914A-2B693F048A8D}" destId="{6CA5D585-6FD6-47FA-846B-17FDEF16285C}" srcOrd="0" destOrd="0" presId="urn:microsoft.com/office/officeart/2005/8/layout/process3"/>
    <dgm:cxn modelId="{979CC138-97A2-479A-ABF4-A560556FFE23}" type="presParOf" srcId="{B85757BB-7A06-4FDF-914A-2B693F048A8D}" destId="{6E7A9EB0-DBD8-4361-A243-56F88331B886}" srcOrd="1" destOrd="0" presId="urn:microsoft.com/office/officeart/2005/8/layout/process3"/>
    <dgm:cxn modelId="{E6059DC9-029F-496C-A6AA-2B36CDEFDFBF}" type="presParOf" srcId="{B85757BB-7A06-4FDF-914A-2B693F048A8D}" destId="{2DC42BFF-FF52-4E99-941F-5D2CA03F97C1}"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07ABB1E-CB69-44E5-8079-DB7F5955D926}" type="doc">
      <dgm:prSet loTypeId="urn:microsoft.com/office/officeart/2005/8/layout/funnel1"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algn="ctr" rtl="0"/>
          <a:r>
            <a:rPr lang="fr-FR" noProof="0" dirty="0">
              <a:latin typeface="Arial Black" panose="020B0A04020102020204" pitchFamily="34" charset="0"/>
            </a:rPr>
            <a:t>491  Passagers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1D42E346-F6FB-4880-9769-ADD02C578B5F}">
      <dgm:prSet/>
      <dgm:spPr/>
      <dgm:t>
        <a:bodyPr rtlCol="0"/>
        <a:lstStyle/>
        <a:p>
          <a:pPr algn="ctr" rtl="0"/>
          <a:r>
            <a:rPr lang="fr-FR" noProof="0" dirty="0">
              <a:latin typeface="Arial Black" panose="020B0A04020102020204" pitchFamily="34" charset="0"/>
            </a:rPr>
            <a:t>347   Hommes</a:t>
          </a:r>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5DA95C0A-A1DC-413D-BDF4-CBAD197E4673}">
      <dgm:prSet/>
      <dgm:spPr/>
      <dgm:t>
        <a:bodyPr rtlCol="0"/>
        <a:lstStyle/>
        <a:p>
          <a:pPr algn="ctr" rtl="0"/>
          <a:r>
            <a:rPr lang="fr-FR" noProof="0" dirty="0">
              <a:latin typeface="Arial Black" panose="020B0A04020102020204" pitchFamily="34" charset="0"/>
            </a:rPr>
            <a:t>144  Femmes</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6586A170-8336-49FE-9FF0-D4AC77D95B19}">
      <dgm:prSet/>
      <dgm:spPr/>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ADF04087-618C-4072-83C4-24559DCCD84E}">
      <dgm:prSet/>
      <dgm:spPr/>
      <dgm:t>
        <a:bodyPr rtlCol="0"/>
        <a:lstStyle/>
        <a:p>
          <a:pPr algn="ctr" rtl="0"/>
          <a:r>
            <a:rPr lang="fr-FR" noProof="0" dirty="0">
              <a:latin typeface="Arial Black" panose="020B0A04020102020204" pitchFamily="34" charset="0"/>
            </a:rPr>
            <a:t> 119 Survivant</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6FA63B2F-B249-452B-A005-BE35009DAF50}">
      <dgm:prSet/>
      <dgm:spPr/>
      <dgm:t>
        <a:bodyPr rtlCol="0"/>
        <a:lstStyle/>
        <a:p>
          <a:pPr algn="ctr" rtl="0"/>
          <a:r>
            <a:rPr lang="fr-FR" noProof="0" dirty="0">
              <a:latin typeface="Arial Black" panose="020B0A04020102020204" pitchFamily="34" charset="0"/>
            </a:rPr>
            <a:t> 70,67 %</a:t>
          </a:r>
        </a:p>
      </dgm:t>
    </dgm:pt>
    <dgm:pt modelId="{A9C11719-848D-467D-B52E-E2527017DA7A}" type="parTrans" cxnId="{50F3BB19-8F05-4163-AF29-863D588ADEDC}">
      <dgm:prSet/>
      <dgm:spPr/>
      <dgm:t>
        <a:bodyPr/>
        <a:lstStyle/>
        <a:p>
          <a:endParaRPr lang="fr-FR"/>
        </a:p>
      </dgm:t>
    </dgm:pt>
    <dgm:pt modelId="{43C1A6BD-FC1E-4128-AD6E-942805C80442}" type="sibTrans" cxnId="{50F3BB19-8F05-4163-AF29-863D588ADEDC}">
      <dgm:prSet/>
      <dgm:spPr/>
      <dgm:t>
        <a:bodyPr/>
        <a:lstStyle/>
        <a:p>
          <a:endParaRPr lang="fr-FR"/>
        </a:p>
      </dgm:t>
    </dgm:pt>
    <dgm:pt modelId="{C0EB5394-BF3C-4769-B0F9-E9CE55BD78C4}">
      <dgm:prSet/>
      <dgm:spPr/>
      <dgm:t>
        <a:bodyPr rtlCol="0"/>
        <a:lstStyle/>
        <a:p>
          <a:pPr algn="ctr" rtl="0"/>
          <a:r>
            <a:rPr lang="fr-FR" noProof="0" dirty="0">
              <a:latin typeface="Arial Black" panose="020B0A04020102020204" pitchFamily="34" charset="0"/>
            </a:rPr>
            <a:t>39,33%</a:t>
          </a:r>
        </a:p>
      </dgm:t>
    </dgm:pt>
    <dgm:pt modelId="{3ADC49DF-5876-4BEA-B3A8-2073277FB8D6}" type="parTrans" cxnId="{B416B7CA-4CB5-4C31-959C-049EF2F84F04}">
      <dgm:prSet/>
      <dgm:spPr/>
      <dgm:t>
        <a:bodyPr/>
        <a:lstStyle/>
        <a:p>
          <a:endParaRPr lang="fr-FR"/>
        </a:p>
      </dgm:t>
    </dgm:pt>
    <dgm:pt modelId="{A1B1D5C0-27FD-4F5C-9653-B80E1A62275B}" type="sibTrans" cxnId="{B416B7CA-4CB5-4C31-959C-049EF2F84F04}">
      <dgm:prSet/>
      <dgm:spPr/>
      <dgm:t>
        <a:bodyPr/>
        <a:lstStyle/>
        <a:p>
          <a:endParaRPr lang="fr-FR"/>
        </a:p>
      </dgm:t>
    </dgm:pt>
    <dgm:pt modelId="{7C04E8C8-D36B-46B4-B263-EE38D8A73A33}">
      <dgm:prSet/>
      <dgm:spPr/>
      <dgm:t>
        <a:bodyPr rtlCol="0"/>
        <a:lstStyle/>
        <a:p>
          <a:pPr algn="ctr" rtl="0"/>
          <a:r>
            <a:rPr lang="fr-FR" noProof="0" dirty="0">
              <a:latin typeface="Arial Black" panose="020B0A04020102020204" pitchFamily="34" charset="0"/>
            </a:rPr>
            <a:t>24,24%</a:t>
          </a:r>
        </a:p>
      </dgm:t>
    </dgm:pt>
    <dgm:pt modelId="{ED5FAB76-3ADB-486B-B1FE-18444484531B}" type="parTrans" cxnId="{7980F24F-015B-4533-A89F-1C569574322C}">
      <dgm:prSet/>
      <dgm:spPr/>
      <dgm:t>
        <a:bodyPr/>
        <a:lstStyle/>
        <a:p>
          <a:endParaRPr lang="fr-FR"/>
        </a:p>
      </dgm:t>
    </dgm:pt>
    <dgm:pt modelId="{0981D1F4-E996-4C29-B476-F4DAAB473842}" type="sibTrans" cxnId="{7980F24F-015B-4533-A89F-1C569574322C}">
      <dgm:prSet/>
      <dgm:spPr/>
      <dgm:t>
        <a:bodyPr/>
        <a:lstStyle/>
        <a:p>
          <a:endParaRPr lang="fr-FR"/>
        </a:p>
      </dgm:t>
    </dgm:pt>
    <dgm:pt modelId="{7F3214EA-57BF-4A7D-B55C-701188881C82}">
      <dgm:prSet/>
      <dgm:spPr/>
    </dgm:pt>
    <dgm:pt modelId="{98F7FF55-F2C6-4116-917D-F4D13B1D3A41}" type="parTrans" cxnId="{D41DD903-95EF-4D48-8EDC-6A7A7F388C97}">
      <dgm:prSet/>
      <dgm:spPr/>
      <dgm:t>
        <a:bodyPr/>
        <a:lstStyle/>
        <a:p>
          <a:endParaRPr lang="fr-FR"/>
        </a:p>
      </dgm:t>
    </dgm:pt>
    <dgm:pt modelId="{D1B23490-1E14-4BD2-BBEF-D81C4585D361}" type="sibTrans" cxnId="{D41DD903-95EF-4D48-8EDC-6A7A7F388C97}">
      <dgm:prSet/>
      <dgm:spPr/>
      <dgm:t>
        <a:bodyPr/>
        <a:lstStyle/>
        <a:p>
          <a:endParaRPr lang="fr-FR"/>
        </a:p>
      </dgm:t>
    </dgm:pt>
    <dgm:pt modelId="{1FA3504F-A0AF-4DD5-AB62-2C9FC0CAA5F7}">
      <dgm:prSet/>
      <dgm:spPr/>
    </dgm:pt>
    <dgm:pt modelId="{36C5887D-CBB1-4448-9D27-9AF142231CAD}" type="parTrans" cxnId="{EF6D2F0E-B453-462C-AC1E-F92DFA332C32}">
      <dgm:prSet/>
      <dgm:spPr/>
      <dgm:t>
        <a:bodyPr/>
        <a:lstStyle/>
        <a:p>
          <a:endParaRPr lang="fr-FR"/>
        </a:p>
      </dgm:t>
    </dgm:pt>
    <dgm:pt modelId="{5425936E-46F5-453E-9794-DAE79A9DEEF5}" type="sibTrans" cxnId="{EF6D2F0E-B453-462C-AC1E-F92DFA332C32}">
      <dgm:prSet/>
      <dgm:spPr/>
      <dgm:t>
        <a:bodyPr/>
        <a:lstStyle/>
        <a:p>
          <a:endParaRPr lang="fr-FR"/>
        </a:p>
      </dgm:t>
    </dgm:pt>
    <dgm:pt modelId="{E86AC289-7AD9-4F43-A6F4-995D24B066B0}">
      <dgm:prSet/>
      <dgm:spPr/>
    </dgm:pt>
    <dgm:pt modelId="{A0F25F2C-2846-4A0F-8AD4-864669811379}" type="parTrans" cxnId="{D580D3E7-55B9-4D94-8B86-AF1B1DC27579}">
      <dgm:prSet/>
      <dgm:spPr/>
      <dgm:t>
        <a:bodyPr/>
        <a:lstStyle/>
        <a:p>
          <a:endParaRPr lang="fr-FR"/>
        </a:p>
      </dgm:t>
    </dgm:pt>
    <dgm:pt modelId="{99813940-96D1-4A54-B4A3-BB1C2CC20783}" type="sibTrans" cxnId="{D580D3E7-55B9-4D94-8B86-AF1B1DC27579}">
      <dgm:prSet/>
      <dgm:spPr/>
      <dgm:t>
        <a:bodyPr/>
        <a:lstStyle/>
        <a:p>
          <a:endParaRPr lang="fr-FR"/>
        </a:p>
      </dgm:t>
    </dgm:pt>
    <dgm:pt modelId="{B34DD685-6BE4-4421-B9DA-47AE832C7EAB}">
      <dgm:prSet/>
      <dgm:spPr/>
    </dgm:pt>
    <dgm:pt modelId="{46F19894-8C13-4AC4-A700-137F8EB950B7}" type="parTrans" cxnId="{774FB93C-C406-4783-86AC-3055FC0088E3}">
      <dgm:prSet/>
      <dgm:spPr/>
      <dgm:t>
        <a:bodyPr/>
        <a:lstStyle/>
        <a:p>
          <a:endParaRPr lang="fr-FR"/>
        </a:p>
      </dgm:t>
    </dgm:pt>
    <dgm:pt modelId="{D9766CCB-160A-4E9E-89A4-CDF41C1D0CD0}" type="sibTrans" cxnId="{774FB93C-C406-4783-86AC-3055FC0088E3}">
      <dgm:prSet/>
      <dgm:spPr/>
      <dgm:t>
        <a:bodyPr/>
        <a:lstStyle/>
        <a:p>
          <a:endParaRPr lang="fr-FR"/>
        </a:p>
      </dgm:t>
    </dgm:pt>
    <dgm:pt modelId="{D1290286-5D76-43AC-824E-D1987840692F}">
      <dgm:prSet/>
      <dgm:spPr/>
    </dgm:pt>
    <dgm:pt modelId="{8285C63D-53DA-4FC5-9511-A9A112E85336}" type="parTrans" cxnId="{907DF478-1E94-46BC-A415-881A1C0DC96B}">
      <dgm:prSet/>
      <dgm:spPr/>
      <dgm:t>
        <a:bodyPr/>
        <a:lstStyle/>
        <a:p>
          <a:endParaRPr lang="fr-FR"/>
        </a:p>
      </dgm:t>
    </dgm:pt>
    <dgm:pt modelId="{80776CD3-E9BE-442A-A48F-C7AB37F483B4}" type="sibTrans" cxnId="{907DF478-1E94-46BC-A415-881A1C0DC96B}">
      <dgm:prSet/>
      <dgm:spPr/>
      <dgm:t>
        <a:bodyPr/>
        <a:lstStyle/>
        <a:p>
          <a:endParaRPr lang="fr-FR"/>
        </a:p>
      </dgm:t>
    </dgm:pt>
    <dgm:pt modelId="{CE5E39B0-85CC-417C-BCC5-94405144C5BD}">
      <dgm:prSet/>
      <dgm:spPr/>
      <dgm:t>
        <a:bodyPr rtlCol="0"/>
        <a:lstStyle/>
        <a:p>
          <a:pPr algn="ctr" rtl="0"/>
          <a:r>
            <a:rPr lang="fr-FR" noProof="0" dirty="0">
              <a:latin typeface="Arial Black" panose="020B0A04020102020204" pitchFamily="34" charset="0"/>
            </a:rPr>
            <a:t>55,11%</a:t>
          </a:r>
        </a:p>
      </dgm:t>
    </dgm:pt>
    <dgm:pt modelId="{5B1E21D9-B5A8-4E55-99DE-01F9125B39DA}" type="parTrans" cxnId="{94560952-F828-4515-B73F-F8E769283EB9}">
      <dgm:prSet/>
      <dgm:spPr/>
      <dgm:t>
        <a:bodyPr/>
        <a:lstStyle/>
        <a:p>
          <a:endParaRPr lang="fr-FR"/>
        </a:p>
      </dgm:t>
    </dgm:pt>
    <dgm:pt modelId="{E9FE3C1B-87F9-442B-B40D-F01930AA08AF}" type="sibTrans" cxnId="{94560952-F828-4515-B73F-F8E769283EB9}">
      <dgm:prSet/>
      <dgm:spPr/>
      <dgm:t>
        <a:bodyPr/>
        <a:lstStyle/>
        <a:p>
          <a:endParaRPr lang="fr-FR"/>
        </a:p>
      </dgm:t>
    </dgm:pt>
    <dgm:pt modelId="{63548EAD-C0AA-4207-A162-1B62D184FD0C}" type="pres">
      <dgm:prSet presAssocID="{407ABB1E-CB69-44E5-8079-DB7F5955D926}" presName="Name0" presStyleCnt="0">
        <dgm:presLayoutVars>
          <dgm:chMax val="4"/>
          <dgm:resizeHandles val="exact"/>
        </dgm:presLayoutVars>
      </dgm:prSet>
      <dgm:spPr/>
    </dgm:pt>
    <dgm:pt modelId="{473561CC-B373-418B-AF2D-3D29FBCDEF1F}" type="pres">
      <dgm:prSet presAssocID="{407ABB1E-CB69-44E5-8079-DB7F5955D926}" presName="ellipse" presStyleLbl="trBgShp" presStyleIdx="0" presStyleCnt="1"/>
      <dgm:spPr/>
    </dgm:pt>
    <dgm:pt modelId="{D337024A-3B5F-47F2-80A7-9560F6E717E6}" type="pres">
      <dgm:prSet presAssocID="{407ABB1E-CB69-44E5-8079-DB7F5955D926}" presName="arrow1" presStyleLbl="fgShp" presStyleIdx="0" presStyleCnt="1"/>
      <dgm:spPr/>
    </dgm:pt>
    <dgm:pt modelId="{31D6FD0D-4184-4CB7-9B79-45A1DA1AAC12}" type="pres">
      <dgm:prSet presAssocID="{407ABB1E-CB69-44E5-8079-DB7F5955D926}" presName="rectangle" presStyleLbl="revTx" presStyleIdx="0" presStyleCnt="1">
        <dgm:presLayoutVars>
          <dgm:bulletEnabled val="1"/>
        </dgm:presLayoutVars>
      </dgm:prSet>
      <dgm:spPr/>
    </dgm:pt>
    <dgm:pt modelId="{E9A71430-DBD0-4A6D-9A01-C6A5211CD30E}" type="pres">
      <dgm:prSet presAssocID="{1D42E346-F6FB-4880-9769-ADD02C578B5F}" presName="item1" presStyleLbl="node1" presStyleIdx="0" presStyleCnt="3">
        <dgm:presLayoutVars>
          <dgm:bulletEnabled val="1"/>
        </dgm:presLayoutVars>
      </dgm:prSet>
      <dgm:spPr/>
    </dgm:pt>
    <dgm:pt modelId="{39CD64DE-BD8A-4BEE-928F-70A9BC31E76B}" type="pres">
      <dgm:prSet presAssocID="{5DA95C0A-A1DC-413D-BDF4-CBAD197E4673}" presName="item2" presStyleLbl="node1" presStyleIdx="1" presStyleCnt="3">
        <dgm:presLayoutVars>
          <dgm:bulletEnabled val="1"/>
        </dgm:presLayoutVars>
      </dgm:prSet>
      <dgm:spPr/>
    </dgm:pt>
    <dgm:pt modelId="{15F1CF31-E2C6-44A8-8EBA-2C087B27A855}" type="pres">
      <dgm:prSet presAssocID="{ADF04087-618C-4072-83C4-24559DCCD84E}" presName="item3" presStyleLbl="node1" presStyleIdx="2" presStyleCnt="3">
        <dgm:presLayoutVars>
          <dgm:bulletEnabled val="1"/>
        </dgm:presLayoutVars>
      </dgm:prSet>
      <dgm:spPr/>
    </dgm:pt>
    <dgm:pt modelId="{031910C0-D3B7-4304-8D39-7C2CF06691CE}" type="pres">
      <dgm:prSet presAssocID="{407ABB1E-CB69-44E5-8079-DB7F5955D926}" presName="funnel" presStyleLbl="trAlignAcc1" presStyleIdx="0" presStyleCnt="1"/>
      <dgm:spPr/>
    </dgm:pt>
  </dgm:ptLst>
  <dgm:cxnLst>
    <dgm:cxn modelId="{850F4301-81ED-4D37-B50E-97B938A8410E}" type="presOf" srcId="{CE5E39B0-85CC-417C-BCC5-94405144C5BD}" destId="{15F1CF31-E2C6-44A8-8EBA-2C087B27A855}" srcOrd="0" destOrd="1" presId="urn:microsoft.com/office/officeart/2005/8/layout/funnel1"/>
    <dgm:cxn modelId="{D41DD903-95EF-4D48-8EDC-6A7A7F388C97}" srcId="{407ABB1E-CB69-44E5-8079-DB7F5955D926}" destId="{7F3214EA-57BF-4A7D-B55C-701188881C82}" srcOrd="5" destOrd="0" parTransId="{98F7FF55-F2C6-4116-917D-F4D13B1D3A41}" sibTransId="{D1B23490-1E14-4BD2-BBEF-D81C4585D361}"/>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EF6D2F0E-B453-462C-AC1E-F92DFA332C32}" srcId="{6586A170-8336-49FE-9FF0-D4AC77D95B19}" destId="{1FA3504F-A0AF-4DD5-AB62-2C9FC0CAA5F7}" srcOrd="0" destOrd="0" parTransId="{36C5887D-CBB1-4448-9D27-9AF142231CAD}" sibTransId="{5425936E-46F5-453E-9794-DAE79A9DEEF5}"/>
    <dgm:cxn modelId="{50F3BB19-8F05-4163-AF29-863D588ADEDC}" srcId="{1D42E346-F6FB-4880-9769-ADD02C578B5F}" destId="{6FA63B2F-B249-452B-A005-BE35009DAF50}" srcOrd="0" destOrd="0" parTransId="{A9C11719-848D-467D-B52E-E2527017DA7A}" sibTransId="{43C1A6BD-FC1E-4128-AD6E-942805C80442}"/>
    <dgm:cxn modelId="{774FB93C-C406-4783-86AC-3055FC0088E3}" srcId="{407ABB1E-CB69-44E5-8079-DB7F5955D926}" destId="{B34DD685-6BE4-4421-B9DA-47AE832C7EAB}" srcOrd="6" destOrd="0" parTransId="{46F19894-8C13-4AC4-A700-137F8EB950B7}" sibTransId="{D9766CCB-160A-4E9E-89A4-CDF41C1D0CD0}"/>
    <dgm:cxn modelId="{7980F24F-015B-4533-A89F-1C569574322C}" srcId="{ADF04087-618C-4072-83C4-24559DCCD84E}" destId="{7C04E8C8-D36B-46B4-B263-EE38D8A73A33}" srcOrd="0" destOrd="0" parTransId="{ED5FAB76-3ADB-486B-B1FE-18444484531B}" sibTransId="{0981D1F4-E996-4C29-B476-F4DAAB473842}"/>
    <dgm:cxn modelId="{94560952-F828-4515-B73F-F8E769283EB9}" srcId="{611E47AF-C61B-4BA4-844A-26AB3FDEEF30}" destId="{CE5E39B0-85CC-417C-BCC5-94405144C5BD}" srcOrd="0" destOrd="0" parTransId="{5B1E21D9-B5A8-4E55-99DE-01F9125B39DA}" sibTransId="{E9FE3C1B-87F9-442B-B40D-F01930AA08AF}"/>
    <dgm:cxn modelId="{1C433553-10A2-496A-A7FA-AE7DA8FD23EE}" type="presOf" srcId="{1D42E346-F6FB-4880-9769-ADD02C578B5F}" destId="{39CD64DE-BD8A-4BEE-928F-70A9BC31E76B}" srcOrd="0" destOrd="0" presId="urn:microsoft.com/office/officeart/2005/8/layout/funnel1"/>
    <dgm:cxn modelId="{907DF478-1E94-46BC-A415-881A1C0DC96B}" srcId="{B34DD685-6BE4-4421-B9DA-47AE832C7EAB}" destId="{D1290286-5D76-43AC-824E-D1987840692F}" srcOrd="0" destOrd="0" parTransId="{8285C63D-53DA-4FC5-9511-A9A112E85336}" sibTransId="{80776CD3-E9BE-442A-A48F-C7AB37F483B4}"/>
    <dgm:cxn modelId="{BC3B057F-729F-4C56-8E95-4D5C509710E2}" srcId="{407ABB1E-CB69-44E5-8079-DB7F5955D926}" destId="{6586A170-8336-49FE-9FF0-D4AC77D95B19}" srcOrd="4" destOrd="0" parTransId="{68734F2A-B49D-470B-94E9-B55A13F7CF60}" sibTransId="{1E292716-B605-472A-A7AF-6DC7AE4CE6CD}"/>
    <dgm:cxn modelId="{D796859D-8AFD-4D65-A646-27BC3399F58A}" type="presOf" srcId="{5DA95C0A-A1DC-413D-BDF4-CBAD197E4673}" destId="{E9A71430-DBD0-4A6D-9A01-C6A5211CD30E}" srcOrd="0" destOrd="0" presId="urn:microsoft.com/office/officeart/2005/8/layout/funnel1"/>
    <dgm:cxn modelId="{5E6579A1-BBC6-4F08-9709-43D8FCAF74E5}" type="presOf" srcId="{407ABB1E-CB69-44E5-8079-DB7F5955D926}" destId="{63548EAD-C0AA-4207-A162-1B62D184FD0C}" srcOrd="0" destOrd="0" presId="urn:microsoft.com/office/officeart/2005/8/layout/funnel1"/>
    <dgm:cxn modelId="{13F403A2-BBAF-40A9-B685-66B9CAADE3A4}" type="presOf" srcId="{611E47AF-C61B-4BA4-844A-26AB3FDEEF30}" destId="{15F1CF31-E2C6-44A8-8EBA-2C087B27A855}" srcOrd="0" destOrd="0" presId="urn:microsoft.com/office/officeart/2005/8/layout/funnel1"/>
    <dgm:cxn modelId="{2893D6A3-4583-4FF2-92BB-CA6967DCBDB6}" type="presOf" srcId="{ADF04087-618C-4072-83C4-24559DCCD84E}" destId="{31D6FD0D-4184-4CB7-9B79-45A1DA1AAC12}" srcOrd="0" destOrd="0" presId="urn:microsoft.com/office/officeart/2005/8/layout/funnel1"/>
    <dgm:cxn modelId="{E5C4FABC-C0DE-4B77-A29D-FE922F197D89}" type="presOf" srcId="{7C04E8C8-D36B-46B4-B263-EE38D8A73A33}" destId="{31D6FD0D-4184-4CB7-9B79-45A1DA1AAC12}" srcOrd="0" destOrd="1" presId="urn:microsoft.com/office/officeart/2005/8/layout/funnel1"/>
    <dgm:cxn modelId="{B416B7CA-4CB5-4C31-959C-049EF2F84F04}" srcId="{5DA95C0A-A1DC-413D-BDF4-CBAD197E4673}" destId="{C0EB5394-BF3C-4769-B0F9-E9CE55BD78C4}" srcOrd="0" destOrd="0" parTransId="{3ADC49DF-5876-4BEA-B3A8-2073277FB8D6}" sibTransId="{A1B1D5C0-27FD-4F5C-9653-B80E1A62275B}"/>
    <dgm:cxn modelId="{19564FD3-9555-4ACF-8413-DBE46FCAB590}" srcId="{407ABB1E-CB69-44E5-8079-DB7F5955D926}" destId="{611E47AF-C61B-4BA4-844A-26AB3FDEEF30}" srcOrd="0" destOrd="0" parTransId="{687DC825-000F-4F8F-9621-019450C2E1B4}" sibTransId="{8C1C84A3-A40E-46BD-8673-066A3E806E00}"/>
    <dgm:cxn modelId="{70E05CD7-4AF1-4D04-BBB4-AE5593208214}" type="presOf" srcId="{C0EB5394-BF3C-4769-B0F9-E9CE55BD78C4}" destId="{E9A71430-DBD0-4A6D-9A01-C6A5211CD30E}" srcOrd="0" destOrd="1" presId="urn:microsoft.com/office/officeart/2005/8/layout/funnel1"/>
    <dgm:cxn modelId="{0E0B12E0-EA38-46BD-800B-E5CA096C2FA6}" srcId="{407ABB1E-CB69-44E5-8079-DB7F5955D926}" destId="{ADF04087-618C-4072-83C4-24559DCCD84E}" srcOrd="3" destOrd="0" parTransId="{14CE9D03-CDE1-418B-BD11-1ECF48230707}" sibTransId="{F3919A4B-A7E2-4336-9FBD-F87776F990E5}"/>
    <dgm:cxn modelId="{D580D3E7-55B9-4D94-8B86-AF1B1DC27579}" srcId="{7F3214EA-57BF-4A7D-B55C-701188881C82}" destId="{E86AC289-7AD9-4F43-A6F4-995D24B066B0}" srcOrd="0" destOrd="0" parTransId="{A0F25F2C-2846-4A0F-8AD4-864669811379}" sibTransId="{99813940-96D1-4A54-B4A3-BB1C2CC20783}"/>
    <dgm:cxn modelId="{A5B6DAF9-9B95-44E5-B1D5-26C972688527}" type="presOf" srcId="{6FA63B2F-B249-452B-A005-BE35009DAF50}" destId="{39CD64DE-BD8A-4BEE-928F-70A9BC31E76B}" srcOrd="0" destOrd="1" presId="urn:microsoft.com/office/officeart/2005/8/layout/funnel1"/>
    <dgm:cxn modelId="{614A98A6-DBB8-4D27-9523-2F0C2C8F964A}" type="presParOf" srcId="{63548EAD-C0AA-4207-A162-1B62D184FD0C}" destId="{473561CC-B373-418B-AF2D-3D29FBCDEF1F}" srcOrd="0" destOrd="0" presId="urn:microsoft.com/office/officeart/2005/8/layout/funnel1"/>
    <dgm:cxn modelId="{1209E955-4BC6-4FC9-997C-7A7BF40673A6}" type="presParOf" srcId="{63548EAD-C0AA-4207-A162-1B62D184FD0C}" destId="{D337024A-3B5F-47F2-80A7-9560F6E717E6}" srcOrd="1" destOrd="0" presId="urn:microsoft.com/office/officeart/2005/8/layout/funnel1"/>
    <dgm:cxn modelId="{B662E1F0-3366-4BD7-8B1C-AFF9F1E10E81}" type="presParOf" srcId="{63548EAD-C0AA-4207-A162-1B62D184FD0C}" destId="{31D6FD0D-4184-4CB7-9B79-45A1DA1AAC12}" srcOrd="2" destOrd="0" presId="urn:microsoft.com/office/officeart/2005/8/layout/funnel1"/>
    <dgm:cxn modelId="{2A51699A-9CF5-47EE-AD7E-87AF02F21E8A}" type="presParOf" srcId="{63548EAD-C0AA-4207-A162-1B62D184FD0C}" destId="{E9A71430-DBD0-4A6D-9A01-C6A5211CD30E}" srcOrd="3" destOrd="0" presId="urn:microsoft.com/office/officeart/2005/8/layout/funnel1"/>
    <dgm:cxn modelId="{F530E74E-D982-42D1-8100-A889D8684B02}" type="presParOf" srcId="{63548EAD-C0AA-4207-A162-1B62D184FD0C}" destId="{39CD64DE-BD8A-4BEE-928F-70A9BC31E76B}" srcOrd="4" destOrd="0" presId="urn:microsoft.com/office/officeart/2005/8/layout/funnel1"/>
    <dgm:cxn modelId="{F6DF5962-1CCA-4C1F-968A-8D9B437D0DA5}" type="presParOf" srcId="{63548EAD-C0AA-4207-A162-1B62D184FD0C}" destId="{15F1CF31-E2C6-44A8-8EBA-2C087B27A855}" srcOrd="5" destOrd="0" presId="urn:microsoft.com/office/officeart/2005/8/layout/funnel1"/>
    <dgm:cxn modelId="{B75464D3-A176-43DE-880C-2AB2C04AC334}" type="presParOf" srcId="{63548EAD-C0AA-4207-A162-1B62D184FD0C}" destId="{031910C0-D3B7-4304-8D39-7C2CF06691CE}"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07ABB1E-CB69-44E5-8079-DB7F5955D926}" type="doc">
      <dgm:prSet loTypeId="urn:microsoft.com/office/officeart/2005/8/layout/funnel1"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algn="ctr" rtl="0"/>
          <a:r>
            <a:rPr lang="fr-FR" noProof="0" dirty="0">
              <a:latin typeface="Arial Black" panose="020B0A04020102020204" pitchFamily="34" charset="0"/>
            </a:rPr>
            <a:t>216  Passagers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1D42E346-F6FB-4880-9769-ADD02C578B5F}">
      <dgm:prSet/>
      <dgm:spPr/>
      <dgm:t>
        <a:bodyPr rtlCol="0"/>
        <a:lstStyle/>
        <a:p>
          <a:pPr algn="ctr" rtl="0"/>
          <a:r>
            <a:rPr lang="fr-FR" noProof="0" dirty="0">
              <a:latin typeface="Arial Black" panose="020B0A04020102020204" pitchFamily="34" charset="0"/>
            </a:rPr>
            <a:t>122   Hommes</a:t>
          </a:r>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5DA95C0A-A1DC-413D-BDF4-CBAD197E4673}">
      <dgm:prSet/>
      <dgm:spPr/>
      <dgm:t>
        <a:bodyPr rtlCol="0"/>
        <a:lstStyle/>
        <a:p>
          <a:pPr algn="ctr" rtl="0"/>
          <a:r>
            <a:rPr lang="fr-FR" noProof="0" dirty="0">
              <a:latin typeface="Arial Black" panose="020B0A04020102020204" pitchFamily="34" charset="0"/>
            </a:rPr>
            <a:t>94  Femmes</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6586A170-8336-49FE-9FF0-D4AC77D95B19}">
      <dgm:prSet/>
      <dgm:spPr/>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ADF04087-618C-4072-83C4-24559DCCD84E}">
      <dgm:prSet/>
      <dgm:spPr/>
      <dgm:t>
        <a:bodyPr rtlCol="0"/>
        <a:lstStyle/>
        <a:p>
          <a:pPr algn="ctr" rtl="0"/>
          <a:r>
            <a:rPr lang="fr-FR" noProof="0" dirty="0">
              <a:latin typeface="Arial Black" panose="020B0A04020102020204" pitchFamily="34" charset="0"/>
            </a:rPr>
            <a:t> 136 Survivant</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6FA63B2F-B249-452B-A005-BE35009DAF50}">
      <dgm:prSet/>
      <dgm:spPr/>
      <dgm:t>
        <a:bodyPr rtlCol="0"/>
        <a:lstStyle/>
        <a:p>
          <a:pPr algn="ctr" rtl="0"/>
          <a:r>
            <a:rPr lang="fr-FR" noProof="0" dirty="0">
              <a:latin typeface="Arial Black" panose="020B0A04020102020204" pitchFamily="34" charset="0"/>
            </a:rPr>
            <a:t> 56,48 %</a:t>
          </a:r>
        </a:p>
      </dgm:t>
    </dgm:pt>
    <dgm:pt modelId="{A9C11719-848D-467D-B52E-E2527017DA7A}" type="parTrans" cxnId="{50F3BB19-8F05-4163-AF29-863D588ADEDC}">
      <dgm:prSet/>
      <dgm:spPr/>
      <dgm:t>
        <a:bodyPr/>
        <a:lstStyle/>
        <a:p>
          <a:endParaRPr lang="fr-FR"/>
        </a:p>
      </dgm:t>
    </dgm:pt>
    <dgm:pt modelId="{43C1A6BD-FC1E-4128-AD6E-942805C80442}" type="sibTrans" cxnId="{50F3BB19-8F05-4163-AF29-863D588ADEDC}">
      <dgm:prSet/>
      <dgm:spPr/>
      <dgm:t>
        <a:bodyPr/>
        <a:lstStyle/>
        <a:p>
          <a:endParaRPr lang="fr-FR"/>
        </a:p>
      </dgm:t>
    </dgm:pt>
    <dgm:pt modelId="{C0EB5394-BF3C-4769-B0F9-E9CE55BD78C4}">
      <dgm:prSet/>
      <dgm:spPr/>
      <dgm:t>
        <a:bodyPr rtlCol="0"/>
        <a:lstStyle/>
        <a:p>
          <a:pPr algn="ctr" rtl="0"/>
          <a:r>
            <a:rPr lang="fr-FR" noProof="0" dirty="0">
              <a:latin typeface="Arial Black" panose="020B0A04020102020204" pitchFamily="34" charset="0"/>
            </a:rPr>
            <a:t>43,52%</a:t>
          </a:r>
        </a:p>
      </dgm:t>
    </dgm:pt>
    <dgm:pt modelId="{3ADC49DF-5876-4BEA-B3A8-2073277FB8D6}" type="parTrans" cxnId="{B416B7CA-4CB5-4C31-959C-049EF2F84F04}">
      <dgm:prSet/>
      <dgm:spPr/>
      <dgm:t>
        <a:bodyPr/>
        <a:lstStyle/>
        <a:p>
          <a:endParaRPr lang="fr-FR"/>
        </a:p>
      </dgm:t>
    </dgm:pt>
    <dgm:pt modelId="{A1B1D5C0-27FD-4F5C-9653-B80E1A62275B}" type="sibTrans" cxnId="{B416B7CA-4CB5-4C31-959C-049EF2F84F04}">
      <dgm:prSet/>
      <dgm:spPr/>
      <dgm:t>
        <a:bodyPr/>
        <a:lstStyle/>
        <a:p>
          <a:endParaRPr lang="fr-FR"/>
        </a:p>
      </dgm:t>
    </dgm:pt>
    <dgm:pt modelId="{7C04E8C8-D36B-46B4-B263-EE38D8A73A33}">
      <dgm:prSet/>
      <dgm:spPr/>
      <dgm:t>
        <a:bodyPr rtlCol="0"/>
        <a:lstStyle/>
        <a:p>
          <a:pPr algn="ctr" rtl="0"/>
          <a:r>
            <a:rPr lang="fr-FR" noProof="0" dirty="0">
              <a:latin typeface="Arial Black" panose="020B0A04020102020204" pitchFamily="34" charset="0"/>
            </a:rPr>
            <a:t>62,96%</a:t>
          </a:r>
        </a:p>
      </dgm:t>
    </dgm:pt>
    <dgm:pt modelId="{ED5FAB76-3ADB-486B-B1FE-18444484531B}" type="parTrans" cxnId="{7980F24F-015B-4533-A89F-1C569574322C}">
      <dgm:prSet/>
      <dgm:spPr/>
      <dgm:t>
        <a:bodyPr/>
        <a:lstStyle/>
        <a:p>
          <a:endParaRPr lang="fr-FR"/>
        </a:p>
      </dgm:t>
    </dgm:pt>
    <dgm:pt modelId="{0981D1F4-E996-4C29-B476-F4DAAB473842}" type="sibTrans" cxnId="{7980F24F-015B-4533-A89F-1C569574322C}">
      <dgm:prSet/>
      <dgm:spPr/>
      <dgm:t>
        <a:bodyPr/>
        <a:lstStyle/>
        <a:p>
          <a:endParaRPr lang="fr-FR"/>
        </a:p>
      </dgm:t>
    </dgm:pt>
    <dgm:pt modelId="{7F3214EA-57BF-4A7D-B55C-701188881C82}">
      <dgm:prSet/>
      <dgm:spPr/>
    </dgm:pt>
    <dgm:pt modelId="{98F7FF55-F2C6-4116-917D-F4D13B1D3A41}" type="parTrans" cxnId="{D41DD903-95EF-4D48-8EDC-6A7A7F388C97}">
      <dgm:prSet/>
      <dgm:spPr/>
      <dgm:t>
        <a:bodyPr/>
        <a:lstStyle/>
        <a:p>
          <a:endParaRPr lang="fr-FR"/>
        </a:p>
      </dgm:t>
    </dgm:pt>
    <dgm:pt modelId="{D1B23490-1E14-4BD2-BBEF-D81C4585D361}" type="sibTrans" cxnId="{D41DD903-95EF-4D48-8EDC-6A7A7F388C97}">
      <dgm:prSet/>
      <dgm:spPr/>
      <dgm:t>
        <a:bodyPr/>
        <a:lstStyle/>
        <a:p>
          <a:endParaRPr lang="fr-FR"/>
        </a:p>
      </dgm:t>
    </dgm:pt>
    <dgm:pt modelId="{1FA3504F-A0AF-4DD5-AB62-2C9FC0CAA5F7}">
      <dgm:prSet/>
      <dgm:spPr/>
    </dgm:pt>
    <dgm:pt modelId="{36C5887D-CBB1-4448-9D27-9AF142231CAD}" type="parTrans" cxnId="{EF6D2F0E-B453-462C-AC1E-F92DFA332C32}">
      <dgm:prSet/>
      <dgm:spPr/>
      <dgm:t>
        <a:bodyPr/>
        <a:lstStyle/>
        <a:p>
          <a:endParaRPr lang="fr-FR"/>
        </a:p>
      </dgm:t>
    </dgm:pt>
    <dgm:pt modelId="{5425936E-46F5-453E-9794-DAE79A9DEEF5}" type="sibTrans" cxnId="{EF6D2F0E-B453-462C-AC1E-F92DFA332C32}">
      <dgm:prSet/>
      <dgm:spPr/>
      <dgm:t>
        <a:bodyPr/>
        <a:lstStyle/>
        <a:p>
          <a:endParaRPr lang="fr-FR"/>
        </a:p>
      </dgm:t>
    </dgm:pt>
    <dgm:pt modelId="{E86AC289-7AD9-4F43-A6F4-995D24B066B0}">
      <dgm:prSet/>
      <dgm:spPr/>
    </dgm:pt>
    <dgm:pt modelId="{A0F25F2C-2846-4A0F-8AD4-864669811379}" type="parTrans" cxnId="{D580D3E7-55B9-4D94-8B86-AF1B1DC27579}">
      <dgm:prSet/>
      <dgm:spPr/>
      <dgm:t>
        <a:bodyPr/>
        <a:lstStyle/>
        <a:p>
          <a:endParaRPr lang="fr-FR"/>
        </a:p>
      </dgm:t>
    </dgm:pt>
    <dgm:pt modelId="{99813940-96D1-4A54-B4A3-BB1C2CC20783}" type="sibTrans" cxnId="{D580D3E7-55B9-4D94-8B86-AF1B1DC27579}">
      <dgm:prSet/>
      <dgm:spPr/>
      <dgm:t>
        <a:bodyPr/>
        <a:lstStyle/>
        <a:p>
          <a:endParaRPr lang="fr-FR"/>
        </a:p>
      </dgm:t>
    </dgm:pt>
    <dgm:pt modelId="{B34DD685-6BE4-4421-B9DA-47AE832C7EAB}">
      <dgm:prSet/>
      <dgm:spPr/>
    </dgm:pt>
    <dgm:pt modelId="{46F19894-8C13-4AC4-A700-137F8EB950B7}" type="parTrans" cxnId="{774FB93C-C406-4783-86AC-3055FC0088E3}">
      <dgm:prSet/>
      <dgm:spPr/>
      <dgm:t>
        <a:bodyPr/>
        <a:lstStyle/>
        <a:p>
          <a:endParaRPr lang="fr-FR"/>
        </a:p>
      </dgm:t>
    </dgm:pt>
    <dgm:pt modelId="{D9766CCB-160A-4E9E-89A4-CDF41C1D0CD0}" type="sibTrans" cxnId="{774FB93C-C406-4783-86AC-3055FC0088E3}">
      <dgm:prSet/>
      <dgm:spPr/>
      <dgm:t>
        <a:bodyPr/>
        <a:lstStyle/>
        <a:p>
          <a:endParaRPr lang="fr-FR"/>
        </a:p>
      </dgm:t>
    </dgm:pt>
    <dgm:pt modelId="{D1290286-5D76-43AC-824E-D1987840692F}">
      <dgm:prSet/>
      <dgm:spPr/>
    </dgm:pt>
    <dgm:pt modelId="{8285C63D-53DA-4FC5-9511-A9A112E85336}" type="parTrans" cxnId="{907DF478-1E94-46BC-A415-881A1C0DC96B}">
      <dgm:prSet/>
      <dgm:spPr/>
      <dgm:t>
        <a:bodyPr/>
        <a:lstStyle/>
        <a:p>
          <a:endParaRPr lang="fr-FR"/>
        </a:p>
      </dgm:t>
    </dgm:pt>
    <dgm:pt modelId="{80776CD3-E9BE-442A-A48F-C7AB37F483B4}" type="sibTrans" cxnId="{907DF478-1E94-46BC-A415-881A1C0DC96B}">
      <dgm:prSet/>
      <dgm:spPr/>
      <dgm:t>
        <a:bodyPr/>
        <a:lstStyle/>
        <a:p>
          <a:endParaRPr lang="fr-FR"/>
        </a:p>
      </dgm:t>
    </dgm:pt>
    <dgm:pt modelId="{405310CA-C0B2-41FC-A8FC-247D8F34EFF1}">
      <dgm:prSet/>
      <dgm:spPr/>
      <dgm:t>
        <a:bodyPr rtlCol="0"/>
        <a:lstStyle/>
        <a:p>
          <a:pPr algn="ctr" rtl="0"/>
          <a:r>
            <a:rPr lang="fr-FR" noProof="0" dirty="0">
              <a:latin typeface="Arial Black" panose="020B0A04020102020204" pitchFamily="34" charset="0"/>
            </a:rPr>
            <a:t>24,24%</a:t>
          </a:r>
        </a:p>
      </dgm:t>
    </dgm:pt>
    <dgm:pt modelId="{92615FF3-0E69-4F46-BFCC-C0E85B4466C1}" type="parTrans" cxnId="{E8544DCB-216E-45CB-B492-C76E5C7876BE}">
      <dgm:prSet/>
      <dgm:spPr/>
      <dgm:t>
        <a:bodyPr/>
        <a:lstStyle/>
        <a:p>
          <a:endParaRPr lang="fr-FR"/>
        </a:p>
      </dgm:t>
    </dgm:pt>
    <dgm:pt modelId="{9C67CD7F-0B6B-4C9E-BA39-6306607B0C60}" type="sibTrans" cxnId="{E8544DCB-216E-45CB-B492-C76E5C7876BE}">
      <dgm:prSet/>
      <dgm:spPr/>
      <dgm:t>
        <a:bodyPr/>
        <a:lstStyle/>
        <a:p>
          <a:endParaRPr lang="fr-FR"/>
        </a:p>
      </dgm:t>
    </dgm:pt>
    <dgm:pt modelId="{F7179AFB-B99A-4765-953C-EEB9519188DE}" type="pres">
      <dgm:prSet presAssocID="{407ABB1E-CB69-44E5-8079-DB7F5955D926}" presName="Name0" presStyleCnt="0">
        <dgm:presLayoutVars>
          <dgm:chMax val="4"/>
          <dgm:resizeHandles val="exact"/>
        </dgm:presLayoutVars>
      </dgm:prSet>
      <dgm:spPr/>
    </dgm:pt>
    <dgm:pt modelId="{FECF03A1-B39D-48E6-A817-45818DCAD5C3}" type="pres">
      <dgm:prSet presAssocID="{407ABB1E-CB69-44E5-8079-DB7F5955D926}" presName="ellipse" presStyleLbl="trBgShp" presStyleIdx="0" presStyleCnt="1"/>
      <dgm:spPr/>
    </dgm:pt>
    <dgm:pt modelId="{FD8A01CF-D265-483E-BFDC-33FF0DD6C932}" type="pres">
      <dgm:prSet presAssocID="{407ABB1E-CB69-44E5-8079-DB7F5955D926}" presName="arrow1" presStyleLbl="fgShp" presStyleIdx="0" presStyleCnt="1"/>
      <dgm:spPr/>
    </dgm:pt>
    <dgm:pt modelId="{E233C78B-6243-45A3-8D0F-BD711D2AC7AD}" type="pres">
      <dgm:prSet presAssocID="{407ABB1E-CB69-44E5-8079-DB7F5955D926}" presName="rectangle" presStyleLbl="revTx" presStyleIdx="0" presStyleCnt="1">
        <dgm:presLayoutVars>
          <dgm:bulletEnabled val="1"/>
        </dgm:presLayoutVars>
      </dgm:prSet>
      <dgm:spPr/>
    </dgm:pt>
    <dgm:pt modelId="{4962222E-C236-4FD6-9D8B-15B3A11576BB}" type="pres">
      <dgm:prSet presAssocID="{1D42E346-F6FB-4880-9769-ADD02C578B5F}" presName="item1" presStyleLbl="node1" presStyleIdx="0" presStyleCnt="3">
        <dgm:presLayoutVars>
          <dgm:bulletEnabled val="1"/>
        </dgm:presLayoutVars>
      </dgm:prSet>
      <dgm:spPr/>
    </dgm:pt>
    <dgm:pt modelId="{374A6223-59FE-48D4-A04F-DB14895F1BFA}" type="pres">
      <dgm:prSet presAssocID="{5DA95C0A-A1DC-413D-BDF4-CBAD197E4673}" presName="item2" presStyleLbl="node1" presStyleIdx="1" presStyleCnt="3">
        <dgm:presLayoutVars>
          <dgm:bulletEnabled val="1"/>
        </dgm:presLayoutVars>
      </dgm:prSet>
      <dgm:spPr/>
    </dgm:pt>
    <dgm:pt modelId="{45D76CF4-2148-4AC7-B583-CB9551CBC1BF}" type="pres">
      <dgm:prSet presAssocID="{ADF04087-618C-4072-83C4-24559DCCD84E}" presName="item3" presStyleLbl="node1" presStyleIdx="2" presStyleCnt="3">
        <dgm:presLayoutVars>
          <dgm:bulletEnabled val="1"/>
        </dgm:presLayoutVars>
      </dgm:prSet>
      <dgm:spPr/>
    </dgm:pt>
    <dgm:pt modelId="{8918F61F-3F4A-45A0-B3A5-9A0FF7857D97}" type="pres">
      <dgm:prSet presAssocID="{407ABB1E-CB69-44E5-8079-DB7F5955D926}" presName="funnel" presStyleLbl="trAlignAcc1" presStyleIdx="0" presStyleCnt="1"/>
      <dgm:spPr/>
    </dgm:pt>
  </dgm:ptLst>
  <dgm:cxnLst>
    <dgm:cxn modelId="{D41DD903-95EF-4D48-8EDC-6A7A7F388C97}" srcId="{407ABB1E-CB69-44E5-8079-DB7F5955D926}" destId="{7F3214EA-57BF-4A7D-B55C-701188881C82}" srcOrd="5" destOrd="0" parTransId="{98F7FF55-F2C6-4116-917D-F4D13B1D3A41}" sibTransId="{D1B23490-1E14-4BD2-BBEF-D81C4585D361}"/>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EF6D2F0E-B453-462C-AC1E-F92DFA332C32}" srcId="{6586A170-8336-49FE-9FF0-D4AC77D95B19}" destId="{1FA3504F-A0AF-4DD5-AB62-2C9FC0CAA5F7}" srcOrd="0" destOrd="0" parTransId="{36C5887D-CBB1-4448-9D27-9AF142231CAD}" sibTransId="{5425936E-46F5-453E-9794-DAE79A9DEEF5}"/>
    <dgm:cxn modelId="{B5597F0E-EA4A-47EF-81D5-DC966AB3F08C}" type="presOf" srcId="{405310CA-C0B2-41FC-A8FC-247D8F34EFF1}" destId="{45D76CF4-2148-4AC7-B583-CB9551CBC1BF}" srcOrd="0" destOrd="1" presId="urn:microsoft.com/office/officeart/2005/8/layout/funnel1"/>
    <dgm:cxn modelId="{50F3BB19-8F05-4163-AF29-863D588ADEDC}" srcId="{1D42E346-F6FB-4880-9769-ADD02C578B5F}" destId="{6FA63B2F-B249-452B-A005-BE35009DAF50}" srcOrd="0" destOrd="0" parTransId="{A9C11719-848D-467D-B52E-E2527017DA7A}" sibTransId="{43C1A6BD-FC1E-4128-AD6E-942805C80442}"/>
    <dgm:cxn modelId="{774FB93C-C406-4783-86AC-3055FC0088E3}" srcId="{407ABB1E-CB69-44E5-8079-DB7F5955D926}" destId="{B34DD685-6BE4-4421-B9DA-47AE832C7EAB}" srcOrd="6" destOrd="0" parTransId="{46F19894-8C13-4AC4-A700-137F8EB950B7}" sibTransId="{D9766CCB-160A-4E9E-89A4-CDF41C1D0CD0}"/>
    <dgm:cxn modelId="{4105D26E-026F-40D9-97F0-03F738EFB5AC}" type="presOf" srcId="{7C04E8C8-D36B-46B4-B263-EE38D8A73A33}" destId="{E233C78B-6243-45A3-8D0F-BD711D2AC7AD}" srcOrd="0" destOrd="1" presId="urn:microsoft.com/office/officeart/2005/8/layout/funnel1"/>
    <dgm:cxn modelId="{7980F24F-015B-4533-A89F-1C569574322C}" srcId="{ADF04087-618C-4072-83C4-24559DCCD84E}" destId="{7C04E8C8-D36B-46B4-B263-EE38D8A73A33}" srcOrd="0" destOrd="0" parTransId="{ED5FAB76-3ADB-486B-B1FE-18444484531B}" sibTransId="{0981D1F4-E996-4C29-B476-F4DAAB473842}"/>
    <dgm:cxn modelId="{BAF50C54-9C3A-426D-8C45-5E878458E31E}" type="presOf" srcId="{6FA63B2F-B249-452B-A005-BE35009DAF50}" destId="{374A6223-59FE-48D4-A04F-DB14895F1BFA}" srcOrd="0" destOrd="1" presId="urn:microsoft.com/office/officeart/2005/8/layout/funnel1"/>
    <dgm:cxn modelId="{907DF478-1E94-46BC-A415-881A1C0DC96B}" srcId="{B34DD685-6BE4-4421-B9DA-47AE832C7EAB}" destId="{D1290286-5D76-43AC-824E-D1987840692F}" srcOrd="0" destOrd="0" parTransId="{8285C63D-53DA-4FC5-9511-A9A112E85336}" sibTransId="{80776CD3-E9BE-442A-A48F-C7AB37F483B4}"/>
    <dgm:cxn modelId="{BC3B057F-729F-4C56-8E95-4D5C509710E2}" srcId="{407ABB1E-CB69-44E5-8079-DB7F5955D926}" destId="{6586A170-8336-49FE-9FF0-D4AC77D95B19}" srcOrd="4" destOrd="0" parTransId="{68734F2A-B49D-470B-94E9-B55A13F7CF60}" sibTransId="{1E292716-B605-472A-A7AF-6DC7AE4CE6CD}"/>
    <dgm:cxn modelId="{7181588A-89BE-41CE-88CD-7F0E6148FEF9}" type="presOf" srcId="{ADF04087-618C-4072-83C4-24559DCCD84E}" destId="{E233C78B-6243-45A3-8D0F-BD711D2AC7AD}" srcOrd="0" destOrd="0" presId="urn:microsoft.com/office/officeart/2005/8/layout/funnel1"/>
    <dgm:cxn modelId="{7AE12B91-BD68-46B5-8916-E5660038A829}" type="presOf" srcId="{1D42E346-F6FB-4880-9769-ADD02C578B5F}" destId="{374A6223-59FE-48D4-A04F-DB14895F1BFA}" srcOrd="0" destOrd="0" presId="urn:microsoft.com/office/officeart/2005/8/layout/funnel1"/>
    <dgm:cxn modelId="{2927FD9A-74C6-461C-9E82-150164C2E530}" type="presOf" srcId="{5DA95C0A-A1DC-413D-BDF4-CBAD197E4673}" destId="{4962222E-C236-4FD6-9D8B-15B3A11576BB}" srcOrd="0" destOrd="0" presId="urn:microsoft.com/office/officeart/2005/8/layout/funnel1"/>
    <dgm:cxn modelId="{9CCAFEA1-DCDC-4918-8CBF-DF7EA6DDE9EE}" type="presOf" srcId="{611E47AF-C61B-4BA4-844A-26AB3FDEEF30}" destId="{45D76CF4-2148-4AC7-B583-CB9551CBC1BF}" srcOrd="0" destOrd="0" presId="urn:microsoft.com/office/officeart/2005/8/layout/funnel1"/>
    <dgm:cxn modelId="{B416B7CA-4CB5-4C31-959C-049EF2F84F04}" srcId="{5DA95C0A-A1DC-413D-BDF4-CBAD197E4673}" destId="{C0EB5394-BF3C-4769-B0F9-E9CE55BD78C4}" srcOrd="0" destOrd="0" parTransId="{3ADC49DF-5876-4BEA-B3A8-2073277FB8D6}" sibTransId="{A1B1D5C0-27FD-4F5C-9653-B80E1A62275B}"/>
    <dgm:cxn modelId="{E8544DCB-216E-45CB-B492-C76E5C7876BE}" srcId="{611E47AF-C61B-4BA4-844A-26AB3FDEEF30}" destId="{405310CA-C0B2-41FC-A8FC-247D8F34EFF1}" srcOrd="0" destOrd="0" parTransId="{92615FF3-0E69-4F46-BFCC-C0E85B4466C1}" sibTransId="{9C67CD7F-0B6B-4C9E-BA39-6306607B0C60}"/>
    <dgm:cxn modelId="{19564FD3-9555-4ACF-8413-DBE46FCAB590}" srcId="{407ABB1E-CB69-44E5-8079-DB7F5955D926}" destId="{611E47AF-C61B-4BA4-844A-26AB3FDEEF30}" srcOrd="0" destOrd="0" parTransId="{687DC825-000F-4F8F-9621-019450C2E1B4}" sibTransId="{8C1C84A3-A40E-46BD-8673-066A3E806E00}"/>
    <dgm:cxn modelId="{4B79BEDD-3BFA-49F9-B01A-94AF604123D5}" type="presOf" srcId="{407ABB1E-CB69-44E5-8079-DB7F5955D926}" destId="{F7179AFB-B99A-4765-953C-EEB9519188DE}" srcOrd="0" destOrd="0" presId="urn:microsoft.com/office/officeart/2005/8/layout/funnel1"/>
    <dgm:cxn modelId="{0E0B12E0-EA38-46BD-800B-E5CA096C2FA6}" srcId="{407ABB1E-CB69-44E5-8079-DB7F5955D926}" destId="{ADF04087-618C-4072-83C4-24559DCCD84E}" srcOrd="3" destOrd="0" parTransId="{14CE9D03-CDE1-418B-BD11-1ECF48230707}" sibTransId="{F3919A4B-A7E2-4336-9FBD-F87776F990E5}"/>
    <dgm:cxn modelId="{D580D3E7-55B9-4D94-8B86-AF1B1DC27579}" srcId="{7F3214EA-57BF-4A7D-B55C-701188881C82}" destId="{E86AC289-7AD9-4F43-A6F4-995D24B066B0}" srcOrd="0" destOrd="0" parTransId="{A0F25F2C-2846-4A0F-8AD4-864669811379}" sibTransId="{99813940-96D1-4A54-B4A3-BB1C2CC20783}"/>
    <dgm:cxn modelId="{0563ECF2-BDD2-465A-99B1-A85F2FCEAED8}" type="presOf" srcId="{C0EB5394-BF3C-4769-B0F9-E9CE55BD78C4}" destId="{4962222E-C236-4FD6-9D8B-15B3A11576BB}" srcOrd="0" destOrd="1" presId="urn:microsoft.com/office/officeart/2005/8/layout/funnel1"/>
    <dgm:cxn modelId="{37864743-B22C-4AB2-B4B4-62E13DCCCCE4}" type="presParOf" srcId="{F7179AFB-B99A-4765-953C-EEB9519188DE}" destId="{FECF03A1-B39D-48E6-A817-45818DCAD5C3}" srcOrd="0" destOrd="0" presId="urn:microsoft.com/office/officeart/2005/8/layout/funnel1"/>
    <dgm:cxn modelId="{9E101134-8B43-43C1-A9CB-5529FFFC32D2}" type="presParOf" srcId="{F7179AFB-B99A-4765-953C-EEB9519188DE}" destId="{FD8A01CF-D265-483E-BFDC-33FF0DD6C932}" srcOrd="1" destOrd="0" presId="urn:microsoft.com/office/officeart/2005/8/layout/funnel1"/>
    <dgm:cxn modelId="{E5698651-B1A8-4FFB-91D2-67164A979ED2}" type="presParOf" srcId="{F7179AFB-B99A-4765-953C-EEB9519188DE}" destId="{E233C78B-6243-45A3-8D0F-BD711D2AC7AD}" srcOrd="2" destOrd="0" presId="urn:microsoft.com/office/officeart/2005/8/layout/funnel1"/>
    <dgm:cxn modelId="{D43551B9-6C83-4156-ABB9-E76A69AC621F}" type="presParOf" srcId="{F7179AFB-B99A-4765-953C-EEB9519188DE}" destId="{4962222E-C236-4FD6-9D8B-15B3A11576BB}" srcOrd="3" destOrd="0" presId="urn:microsoft.com/office/officeart/2005/8/layout/funnel1"/>
    <dgm:cxn modelId="{C7685130-00CD-4C06-94A9-BE662B2479DB}" type="presParOf" srcId="{F7179AFB-B99A-4765-953C-EEB9519188DE}" destId="{374A6223-59FE-48D4-A04F-DB14895F1BFA}" srcOrd="4" destOrd="0" presId="urn:microsoft.com/office/officeart/2005/8/layout/funnel1"/>
    <dgm:cxn modelId="{FC6A0A9A-9F56-4263-893A-BF584DF24BDD}" type="presParOf" srcId="{F7179AFB-B99A-4765-953C-EEB9519188DE}" destId="{45D76CF4-2148-4AC7-B583-CB9551CBC1BF}" srcOrd="5" destOrd="0" presId="urn:microsoft.com/office/officeart/2005/8/layout/funnel1"/>
    <dgm:cxn modelId="{655B58EF-15D7-4868-9CAF-CE3414BEEC5C}" type="presParOf" srcId="{F7179AFB-B99A-4765-953C-EEB9519188DE}" destId="{8918F61F-3F4A-45A0-B3A5-9A0FF7857D97}" srcOrd="6" destOrd="0" presId="urn:microsoft.com/office/officeart/2005/8/layout/funnel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407ABB1E-CB69-44E5-8079-DB7F5955D926}" type="doc">
      <dgm:prSet loTypeId="urn:microsoft.com/office/officeart/2005/8/layout/funnel1"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algn="ctr" rtl="0"/>
          <a:r>
            <a:rPr lang="fr-FR" noProof="0" dirty="0">
              <a:latin typeface="Arial Black" panose="020B0A04020102020204" pitchFamily="34" charset="0"/>
            </a:rPr>
            <a:t>184  Passagers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1D42E346-F6FB-4880-9769-ADD02C578B5F}">
      <dgm:prSet/>
      <dgm:spPr/>
      <dgm:t>
        <a:bodyPr rtlCol="0"/>
        <a:lstStyle/>
        <a:p>
          <a:pPr algn="ctr" rtl="0"/>
          <a:r>
            <a:rPr lang="fr-FR" noProof="0" dirty="0">
              <a:latin typeface="Arial Black" panose="020B0A04020102020204" pitchFamily="34" charset="0"/>
            </a:rPr>
            <a:t>108   Hommes</a:t>
          </a:r>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5DA95C0A-A1DC-413D-BDF4-CBAD197E4673}">
      <dgm:prSet/>
      <dgm:spPr/>
      <dgm:t>
        <a:bodyPr rtlCol="0"/>
        <a:lstStyle/>
        <a:p>
          <a:pPr algn="ctr" rtl="0"/>
          <a:r>
            <a:rPr lang="fr-FR" noProof="0" dirty="0">
              <a:latin typeface="Arial Black" panose="020B0A04020102020204" pitchFamily="34" charset="0"/>
            </a:rPr>
            <a:t>76  Femmes</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6586A170-8336-49FE-9FF0-D4AC77D95B19}">
      <dgm:prSet/>
      <dgm:spPr/>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ADF04087-618C-4072-83C4-24559DCCD84E}">
      <dgm:prSet/>
      <dgm:spPr/>
      <dgm:t>
        <a:bodyPr rtlCol="0"/>
        <a:lstStyle/>
        <a:p>
          <a:pPr algn="ctr" rtl="0"/>
          <a:r>
            <a:rPr lang="fr-FR" noProof="0" dirty="0">
              <a:latin typeface="Arial Black" panose="020B0A04020102020204" pitchFamily="34" charset="0"/>
            </a:rPr>
            <a:t> 87 Survivant</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6FA63B2F-B249-452B-A005-BE35009DAF50}">
      <dgm:prSet/>
      <dgm:spPr/>
      <dgm:t>
        <a:bodyPr rtlCol="0"/>
        <a:lstStyle/>
        <a:p>
          <a:pPr algn="ctr" rtl="0"/>
          <a:r>
            <a:rPr lang="fr-FR" noProof="0" dirty="0">
              <a:latin typeface="Arial Black" panose="020B0A04020102020204" pitchFamily="34" charset="0"/>
            </a:rPr>
            <a:t> 58,70 %</a:t>
          </a:r>
        </a:p>
      </dgm:t>
    </dgm:pt>
    <dgm:pt modelId="{A9C11719-848D-467D-B52E-E2527017DA7A}" type="parTrans" cxnId="{50F3BB19-8F05-4163-AF29-863D588ADEDC}">
      <dgm:prSet/>
      <dgm:spPr/>
      <dgm:t>
        <a:bodyPr/>
        <a:lstStyle/>
        <a:p>
          <a:endParaRPr lang="fr-FR"/>
        </a:p>
      </dgm:t>
    </dgm:pt>
    <dgm:pt modelId="{43C1A6BD-FC1E-4128-AD6E-942805C80442}" type="sibTrans" cxnId="{50F3BB19-8F05-4163-AF29-863D588ADEDC}">
      <dgm:prSet/>
      <dgm:spPr/>
      <dgm:t>
        <a:bodyPr/>
        <a:lstStyle/>
        <a:p>
          <a:endParaRPr lang="fr-FR"/>
        </a:p>
      </dgm:t>
    </dgm:pt>
    <dgm:pt modelId="{C0EB5394-BF3C-4769-B0F9-E9CE55BD78C4}">
      <dgm:prSet/>
      <dgm:spPr/>
      <dgm:t>
        <a:bodyPr rtlCol="0"/>
        <a:lstStyle/>
        <a:p>
          <a:pPr algn="ctr" rtl="0"/>
          <a:r>
            <a:rPr lang="fr-FR" noProof="0" dirty="0">
              <a:latin typeface="Arial Black" panose="020B0A04020102020204" pitchFamily="34" charset="0"/>
            </a:rPr>
            <a:t>41,30%</a:t>
          </a:r>
        </a:p>
      </dgm:t>
    </dgm:pt>
    <dgm:pt modelId="{3ADC49DF-5876-4BEA-B3A8-2073277FB8D6}" type="parTrans" cxnId="{B416B7CA-4CB5-4C31-959C-049EF2F84F04}">
      <dgm:prSet/>
      <dgm:spPr/>
      <dgm:t>
        <a:bodyPr/>
        <a:lstStyle/>
        <a:p>
          <a:endParaRPr lang="fr-FR"/>
        </a:p>
      </dgm:t>
    </dgm:pt>
    <dgm:pt modelId="{A1B1D5C0-27FD-4F5C-9653-B80E1A62275B}" type="sibTrans" cxnId="{B416B7CA-4CB5-4C31-959C-049EF2F84F04}">
      <dgm:prSet/>
      <dgm:spPr/>
      <dgm:t>
        <a:bodyPr/>
        <a:lstStyle/>
        <a:p>
          <a:endParaRPr lang="fr-FR"/>
        </a:p>
      </dgm:t>
    </dgm:pt>
    <dgm:pt modelId="{7C04E8C8-D36B-46B4-B263-EE38D8A73A33}">
      <dgm:prSet/>
      <dgm:spPr/>
      <dgm:t>
        <a:bodyPr rtlCol="0"/>
        <a:lstStyle/>
        <a:p>
          <a:pPr algn="ctr" rtl="0"/>
          <a:r>
            <a:rPr lang="fr-FR" noProof="0" dirty="0">
              <a:latin typeface="Arial Black" panose="020B0A04020102020204" pitchFamily="34" charset="0"/>
            </a:rPr>
            <a:t>47,28%</a:t>
          </a:r>
        </a:p>
      </dgm:t>
    </dgm:pt>
    <dgm:pt modelId="{ED5FAB76-3ADB-486B-B1FE-18444484531B}" type="parTrans" cxnId="{7980F24F-015B-4533-A89F-1C569574322C}">
      <dgm:prSet/>
      <dgm:spPr/>
      <dgm:t>
        <a:bodyPr/>
        <a:lstStyle/>
        <a:p>
          <a:endParaRPr lang="fr-FR"/>
        </a:p>
      </dgm:t>
    </dgm:pt>
    <dgm:pt modelId="{0981D1F4-E996-4C29-B476-F4DAAB473842}" type="sibTrans" cxnId="{7980F24F-015B-4533-A89F-1C569574322C}">
      <dgm:prSet/>
      <dgm:spPr/>
      <dgm:t>
        <a:bodyPr/>
        <a:lstStyle/>
        <a:p>
          <a:endParaRPr lang="fr-FR"/>
        </a:p>
      </dgm:t>
    </dgm:pt>
    <dgm:pt modelId="{7F3214EA-57BF-4A7D-B55C-701188881C82}">
      <dgm:prSet/>
      <dgm:spPr/>
    </dgm:pt>
    <dgm:pt modelId="{98F7FF55-F2C6-4116-917D-F4D13B1D3A41}" type="parTrans" cxnId="{D41DD903-95EF-4D48-8EDC-6A7A7F388C97}">
      <dgm:prSet/>
      <dgm:spPr/>
      <dgm:t>
        <a:bodyPr/>
        <a:lstStyle/>
        <a:p>
          <a:endParaRPr lang="fr-FR"/>
        </a:p>
      </dgm:t>
    </dgm:pt>
    <dgm:pt modelId="{D1B23490-1E14-4BD2-BBEF-D81C4585D361}" type="sibTrans" cxnId="{D41DD903-95EF-4D48-8EDC-6A7A7F388C97}">
      <dgm:prSet/>
      <dgm:spPr/>
      <dgm:t>
        <a:bodyPr/>
        <a:lstStyle/>
        <a:p>
          <a:endParaRPr lang="fr-FR"/>
        </a:p>
      </dgm:t>
    </dgm:pt>
    <dgm:pt modelId="{1FA3504F-A0AF-4DD5-AB62-2C9FC0CAA5F7}">
      <dgm:prSet/>
      <dgm:spPr/>
    </dgm:pt>
    <dgm:pt modelId="{36C5887D-CBB1-4448-9D27-9AF142231CAD}" type="parTrans" cxnId="{EF6D2F0E-B453-462C-AC1E-F92DFA332C32}">
      <dgm:prSet/>
      <dgm:spPr/>
      <dgm:t>
        <a:bodyPr/>
        <a:lstStyle/>
        <a:p>
          <a:endParaRPr lang="fr-FR"/>
        </a:p>
      </dgm:t>
    </dgm:pt>
    <dgm:pt modelId="{5425936E-46F5-453E-9794-DAE79A9DEEF5}" type="sibTrans" cxnId="{EF6D2F0E-B453-462C-AC1E-F92DFA332C32}">
      <dgm:prSet/>
      <dgm:spPr/>
      <dgm:t>
        <a:bodyPr/>
        <a:lstStyle/>
        <a:p>
          <a:endParaRPr lang="fr-FR"/>
        </a:p>
      </dgm:t>
    </dgm:pt>
    <dgm:pt modelId="{E86AC289-7AD9-4F43-A6F4-995D24B066B0}">
      <dgm:prSet/>
      <dgm:spPr/>
    </dgm:pt>
    <dgm:pt modelId="{A0F25F2C-2846-4A0F-8AD4-864669811379}" type="parTrans" cxnId="{D580D3E7-55B9-4D94-8B86-AF1B1DC27579}">
      <dgm:prSet/>
      <dgm:spPr/>
      <dgm:t>
        <a:bodyPr/>
        <a:lstStyle/>
        <a:p>
          <a:endParaRPr lang="fr-FR"/>
        </a:p>
      </dgm:t>
    </dgm:pt>
    <dgm:pt modelId="{99813940-96D1-4A54-B4A3-BB1C2CC20783}" type="sibTrans" cxnId="{D580D3E7-55B9-4D94-8B86-AF1B1DC27579}">
      <dgm:prSet/>
      <dgm:spPr/>
      <dgm:t>
        <a:bodyPr/>
        <a:lstStyle/>
        <a:p>
          <a:endParaRPr lang="fr-FR"/>
        </a:p>
      </dgm:t>
    </dgm:pt>
    <dgm:pt modelId="{B34DD685-6BE4-4421-B9DA-47AE832C7EAB}">
      <dgm:prSet/>
      <dgm:spPr/>
    </dgm:pt>
    <dgm:pt modelId="{46F19894-8C13-4AC4-A700-137F8EB950B7}" type="parTrans" cxnId="{774FB93C-C406-4783-86AC-3055FC0088E3}">
      <dgm:prSet/>
      <dgm:spPr/>
      <dgm:t>
        <a:bodyPr/>
        <a:lstStyle/>
        <a:p>
          <a:endParaRPr lang="fr-FR"/>
        </a:p>
      </dgm:t>
    </dgm:pt>
    <dgm:pt modelId="{D9766CCB-160A-4E9E-89A4-CDF41C1D0CD0}" type="sibTrans" cxnId="{774FB93C-C406-4783-86AC-3055FC0088E3}">
      <dgm:prSet/>
      <dgm:spPr/>
      <dgm:t>
        <a:bodyPr/>
        <a:lstStyle/>
        <a:p>
          <a:endParaRPr lang="fr-FR"/>
        </a:p>
      </dgm:t>
    </dgm:pt>
    <dgm:pt modelId="{D1290286-5D76-43AC-824E-D1987840692F}">
      <dgm:prSet/>
      <dgm:spPr/>
    </dgm:pt>
    <dgm:pt modelId="{8285C63D-53DA-4FC5-9511-A9A112E85336}" type="parTrans" cxnId="{907DF478-1E94-46BC-A415-881A1C0DC96B}">
      <dgm:prSet/>
      <dgm:spPr/>
      <dgm:t>
        <a:bodyPr/>
        <a:lstStyle/>
        <a:p>
          <a:endParaRPr lang="fr-FR"/>
        </a:p>
      </dgm:t>
    </dgm:pt>
    <dgm:pt modelId="{80776CD3-E9BE-442A-A48F-C7AB37F483B4}" type="sibTrans" cxnId="{907DF478-1E94-46BC-A415-881A1C0DC96B}">
      <dgm:prSet/>
      <dgm:spPr/>
      <dgm:t>
        <a:bodyPr/>
        <a:lstStyle/>
        <a:p>
          <a:endParaRPr lang="fr-FR"/>
        </a:p>
      </dgm:t>
    </dgm:pt>
    <dgm:pt modelId="{D14A10C7-7D71-4230-B3CD-9FD9F5CECF2B}">
      <dgm:prSet/>
      <dgm:spPr/>
      <dgm:t>
        <a:bodyPr rtlCol="0"/>
        <a:lstStyle/>
        <a:p>
          <a:pPr algn="ctr" rtl="0"/>
          <a:r>
            <a:rPr lang="fr-FR" noProof="0" dirty="0">
              <a:latin typeface="Arial Black" panose="020B0A04020102020204" pitchFamily="34" charset="0"/>
            </a:rPr>
            <a:t>20,65%</a:t>
          </a:r>
        </a:p>
      </dgm:t>
    </dgm:pt>
    <dgm:pt modelId="{5DDF3CDE-AE70-4773-A3DA-451FC2FA47CF}" type="parTrans" cxnId="{0C8A3A9C-A8A1-4A2B-BF34-A0F4C9A30926}">
      <dgm:prSet/>
      <dgm:spPr/>
      <dgm:t>
        <a:bodyPr/>
        <a:lstStyle/>
        <a:p>
          <a:endParaRPr lang="fr-FR"/>
        </a:p>
      </dgm:t>
    </dgm:pt>
    <dgm:pt modelId="{F9B4EDC1-DA19-48A4-A194-5A02896C3211}" type="sibTrans" cxnId="{0C8A3A9C-A8A1-4A2B-BF34-A0F4C9A30926}">
      <dgm:prSet/>
      <dgm:spPr/>
      <dgm:t>
        <a:bodyPr/>
        <a:lstStyle/>
        <a:p>
          <a:endParaRPr lang="fr-FR"/>
        </a:p>
      </dgm:t>
    </dgm:pt>
    <dgm:pt modelId="{F000393A-1E21-442D-9AC4-853679DA470B}" type="pres">
      <dgm:prSet presAssocID="{407ABB1E-CB69-44E5-8079-DB7F5955D926}" presName="Name0" presStyleCnt="0">
        <dgm:presLayoutVars>
          <dgm:chMax val="4"/>
          <dgm:resizeHandles val="exact"/>
        </dgm:presLayoutVars>
      </dgm:prSet>
      <dgm:spPr/>
    </dgm:pt>
    <dgm:pt modelId="{93B899D7-9165-434E-91F7-D6089802EFCB}" type="pres">
      <dgm:prSet presAssocID="{407ABB1E-CB69-44E5-8079-DB7F5955D926}" presName="ellipse" presStyleLbl="trBgShp" presStyleIdx="0" presStyleCnt="1"/>
      <dgm:spPr/>
    </dgm:pt>
    <dgm:pt modelId="{F874B9EF-17FB-4607-8DD8-68D8603B277B}" type="pres">
      <dgm:prSet presAssocID="{407ABB1E-CB69-44E5-8079-DB7F5955D926}" presName="arrow1" presStyleLbl="fgShp" presStyleIdx="0" presStyleCnt="1"/>
      <dgm:spPr/>
    </dgm:pt>
    <dgm:pt modelId="{DB0F058A-3167-4BDC-A3C5-E89265E046F4}" type="pres">
      <dgm:prSet presAssocID="{407ABB1E-CB69-44E5-8079-DB7F5955D926}" presName="rectangle" presStyleLbl="revTx" presStyleIdx="0" presStyleCnt="1">
        <dgm:presLayoutVars>
          <dgm:bulletEnabled val="1"/>
        </dgm:presLayoutVars>
      </dgm:prSet>
      <dgm:spPr/>
    </dgm:pt>
    <dgm:pt modelId="{60AF965C-4392-4A98-8753-003F80F4A95F}" type="pres">
      <dgm:prSet presAssocID="{1D42E346-F6FB-4880-9769-ADD02C578B5F}" presName="item1" presStyleLbl="node1" presStyleIdx="0" presStyleCnt="3">
        <dgm:presLayoutVars>
          <dgm:bulletEnabled val="1"/>
        </dgm:presLayoutVars>
      </dgm:prSet>
      <dgm:spPr/>
    </dgm:pt>
    <dgm:pt modelId="{13652276-3C47-4B34-9094-8D319012EC76}" type="pres">
      <dgm:prSet presAssocID="{5DA95C0A-A1DC-413D-BDF4-CBAD197E4673}" presName="item2" presStyleLbl="node1" presStyleIdx="1" presStyleCnt="3">
        <dgm:presLayoutVars>
          <dgm:bulletEnabled val="1"/>
        </dgm:presLayoutVars>
      </dgm:prSet>
      <dgm:spPr/>
    </dgm:pt>
    <dgm:pt modelId="{8711EF56-B144-4739-889C-D8611C3E9FB7}" type="pres">
      <dgm:prSet presAssocID="{ADF04087-618C-4072-83C4-24559DCCD84E}" presName="item3" presStyleLbl="node1" presStyleIdx="2" presStyleCnt="3">
        <dgm:presLayoutVars>
          <dgm:bulletEnabled val="1"/>
        </dgm:presLayoutVars>
      </dgm:prSet>
      <dgm:spPr/>
    </dgm:pt>
    <dgm:pt modelId="{47BCD1DE-2838-4254-86D1-387529E1136C}" type="pres">
      <dgm:prSet presAssocID="{407ABB1E-CB69-44E5-8079-DB7F5955D926}" presName="funnel" presStyleLbl="trAlignAcc1" presStyleIdx="0" presStyleCnt="1" custLinFactNeighborX="441" custLinFactNeighborY="6553"/>
      <dgm:spPr/>
    </dgm:pt>
  </dgm:ptLst>
  <dgm:cxnLst>
    <dgm:cxn modelId="{D41DD903-95EF-4D48-8EDC-6A7A7F388C97}" srcId="{407ABB1E-CB69-44E5-8079-DB7F5955D926}" destId="{7F3214EA-57BF-4A7D-B55C-701188881C82}" srcOrd="5" destOrd="0" parTransId="{98F7FF55-F2C6-4116-917D-F4D13B1D3A41}" sibTransId="{D1B23490-1E14-4BD2-BBEF-D81C4585D361}"/>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EF6D2F0E-B453-462C-AC1E-F92DFA332C32}" srcId="{6586A170-8336-49FE-9FF0-D4AC77D95B19}" destId="{1FA3504F-A0AF-4DD5-AB62-2C9FC0CAA5F7}" srcOrd="0" destOrd="0" parTransId="{36C5887D-CBB1-4448-9D27-9AF142231CAD}" sibTransId="{5425936E-46F5-453E-9794-DAE79A9DEEF5}"/>
    <dgm:cxn modelId="{3B636E10-F0E7-40A7-8957-8C59F4C6073A}" type="presOf" srcId="{C0EB5394-BF3C-4769-B0F9-E9CE55BD78C4}" destId="{60AF965C-4392-4A98-8753-003F80F4A95F}" srcOrd="0" destOrd="1" presId="urn:microsoft.com/office/officeart/2005/8/layout/funnel1"/>
    <dgm:cxn modelId="{687D9819-FF17-44D9-89A3-8469FA87985E}" type="presOf" srcId="{5DA95C0A-A1DC-413D-BDF4-CBAD197E4673}" destId="{60AF965C-4392-4A98-8753-003F80F4A95F}" srcOrd="0" destOrd="0" presId="urn:microsoft.com/office/officeart/2005/8/layout/funnel1"/>
    <dgm:cxn modelId="{50F3BB19-8F05-4163-AF29-863D588ADEDC}" srcId="{1D42E346-F6FB-4880-9769-ADD02C578B5F}" destId="{6FA63B2F-B249-452B-A005-BE35009DAF50}" srcOrd="0" destOrd="0" parTransId="{A9C11719-848D-467D-B52E-E2527017DA7A}" sibTransId="{43C1A6BD-FC1E-4128-AD6E-942805C80442}"/>
    <dgm:cxn modelId="{9ECB3B1F-65C4-4C0F-BB38-65A93FB01898}" type="presOf" srcId="{7C04E8C8-D36B-46B4-B263-EE38D8A73A33}" destId="{DB0F058A-3167-4BDC-A3C5-E89265E046F4}" srcOrd="0" destOrd="1" presId="urn:microsoft.com/office/officeart/2005/8/layout/funnel1"/>
    <dgm:cxn modelId="{10687228-A6CE-4613-9B23-9BC4841DFF73}" type="presOf" srcId="{ADF04087-618C-4072-83C4-24559DCCD84E}" destId="{DB0F058A-3167-4BDC-A3C5-E89265E046F4}" srcOrd="0" destOrd="0" presId="urn:microsoft.com/office/officeart/2005/8/layout/funnel1"/>
    <dgm:cxn modelId="{774FB93C-C406-4783-86AC-3055FC0088E3}" srcId="{407ABB1E-CB69-44E5-8079-DB7F5955D926}" destId="{B34DD685-6BE4-4421-B9DA-47AE832C7EAB}" srcOrd="6" destOrd="0" parTransId="{46F19894-8C13-4AC4-A700-137F8EB950B7}" sibTransId="{D9766CCB-160A-4E9E-89A4-CDF41C1D0CD0}"/>
    <dgm:cxn modelId="{738BE565-F21D-4A58-8DA5-CA3C24FE3215}" type="presOf" srcId="{1D42E346-F6FB-4880-9769-ADD02C578B5F}" destId="{13652276-3C47-4B34-9094-8D319012EC76}" srcOrd="0" destOrd="0" presId="urn:microsoft.com/office/officeart/2005/8/layout/funnel1"/>
    <dgm:cxn modelId="{7980F24F-015B-4533-A89F-1C569574322C}" srcId="{ADF04087-618C-4072-83C4-24559DCCD84E}" destId="{7C04E8C8-D36B-46B4-B263-EE38D8A73A33}" srcOrd="0" destOrd="0" parTransId="{ED5FAB76-3ADB-486B-B1FE-18444484531B}" sibTransId="{0981D1F4-E996-4C29-B476-F4DAAB473842}"/>
    <dgm:cxn modelId="{907DF478-1E94-46BC-A415-881A1C0DC96B}" srcId="{B34DD685-6BE4-4421-B9DA-47AE832C7EAB}" destId="{D1290286-5D76-43AC-824E-D1987840692F}" srcOrd="0" destOrd="0" parTransId="{8285C63D-53DA-4FC5-9511-A9A112E85336}" sibTransId="{80776CD3-E9BE-442A-A48F-C7AB37F483B4}"/>
    <dgm:cxn modelId="{63983B59-70A9-43D3-BE54-25FBAF6B992D}" type="presOf" srcId="{611E47AF-C61B-4BA4-844A-26AB3FDEEF30}" destId="{8711EF56-B144-4739-889C-D8611C3E9FB7}" srcOrd="0" destOrd="0" presId="urn:microsoft.com/office/officeart/2005/8/layout/funnel1"/>
    <dgm:cxn modelId="{411ADE7D-7B9B-4127-A7C2-F7E73539BD6F}" type="presOf" srcId="{407ABB1E-CB69-44E5-8079-DB7F5955D926}" destId="{F000393A-1E21-442D-9AC4-853679DA470B}" srcOrd="0" destOrd="0" presId="urn:microsoft.com/office/officeart/2005/8/layout/funnel1"/>
    <dgm:cxn modelId="{BC3B057F-729F-4C56-8E95-4D5C509710E2}" srcId="{407ABB1E-CB69-44E5-8079-DB7F5955D926}" destId="{6586A170-8336-49FE-9FF0-D4AC77D95B19}" srcOrd="4" destOrd="0" parTransId="{68734F2A-B49D-470B-94E9-B55A13F7CF60}" sibTransId="{1E292716-B605-472A-A7AF-6DC7AE4CE6CD}"/>
    <dgm:cxn modelId="{0C8A3A9C-A8A1-4A2B-BF34-A0F4C9A30926}" srcId="{611E47AF-C61B-4BA4-844A-26AB3FDEEF30}" destId="{D14A10C7-7D71-4230-B3CD-9FD9F5CECF2B}" srcOrd="0" destOrd="0" parTransId="{5DDF3CDE-AE70-4773-A3DA-451FC2FA47CF}" sibTransId="{F9B4EDC1-DA19-48A4-A194-5A02896C3211}"/>
    <dgm:cxn modelId="{B416B7CA-4CB5-4C31-959C-049EF2F84F04}" srcId="{5DA95C0A-A1DC-413D-BDF4-CBAD197E4673}" destId="{C0EB5394-BF3C-4769-B0F9-E9CE55BD78C4}" srcOrd="0" destOrd="0" parTransId="{3ADC49DF-5876-4BEA-B3A8-2073277FB8D6}" sibTransId="{A1B1D5C0-27FD-4F5C-9653-B80E1A62275B}"/>
    <dgm:cxn modelId="{19564FD3-9555-4ACF-8413-DBE46FCAB590}" srcId="{407ABB1E-CB69-44E5-8079-DB7F5955D926}" destId="{611E47AF-C61B-4BA4-844A-26AB3FDEEF30}" srcOrd="0" destOrd="0" parTransId="{687DC825-000F-4F8F-9621-019450C2E1B4}" sibTransId="{8C1C84A3-A40E-46BD-8673-066A3E806E00}"/>
    <dgm:cxn modelId="{090335DE-21EB-4A94-844D-BABD4AF3F10B}" type="presOf" srcId="{D14A10C7-7D71-4230-B3CD-9FD9F5CECF2B}" destId="{8711EF56-B144-4739-889C-D8611C3E9FB7}" srcOrd="0" destOrd="1" presId="urn:microsoft.com/office/officeart/2005/8/layout/funnel1"/>
    <dgm:cxn modelId="{0E0B12E0-EA38-46BD-800B-E5CA096C2FA6}" srcId="{407ABB1E-CB69-44E5-8079-DB7F5955D926}" destId="{ADF04087-618C-4072-83C4-24559DCCD84E}" srcOrd="3" destOrd="0" parTransId="{14CE9D03-CDE1-418B-BD11-1ECF48230707}" sibTransId="{F3919A4B-A7E2-4336-9FBD-F87776F990E5}"/>
    <dgm:cxn modelId="{D580D3E7-55B9-4D94-8B86-AF1B1DC27579}" srcId="{7F3214EA-57BF-4A7D-B55C-701188881C82}" destId="{E86AC289-7AD9-4F43-A6F4-995D24B066B0}" srcOrd="0" destOrd="0" parTransId="{A0F25F2C-2846-4A0F-8AD4-864669811379}" sibTransId="{99813940-96D1-4A54-B4A3-BB1C2CC20783}"/>
    <dgm:cxn modelId="{7FB3B4F4-EA9D-49AA-A442-24CE85BA6C92}" type="presOf" srcId="{6FA63B2F-B249-452B-A005-BE35009DAF50}" destId="{13652276-3C47-4B34-9094-8D319012EC76}" srcOrd="0" destOrd="1" presId="urn:microsoft.com/office/officeart/2005/8/layout/funnel1"/>
    <dgm:cxn modelId="{0DACB2CF-9A00-41EB-AEC5-16AD8F8E5D1D}" type="presParOf" srcId="{F000393A-1E21-442D-9AC4-853679DA470B}" destId="{93B899D7-9165-434E-91F7-D6089802EFCB}" srcOrd="0" destOrd="0" presId="urn:microsoft.com/office/officeart/2005/8/layout/funnel1"/>
    <dgm:cxn modelId="{D8DF25CC-B5B4-496F-A4E0-05C07E9021CE}" type="presParOf" srcId="{F000393A-1E21-442D-9AC4-853679DA470B}" destId="{F874B9EF-17FB-4607-8DD8-68D8603B277B}" srcOrd="1" destOrd="0" presId="urn:microsoft.com/office/officeart/2005/8/layout/funnel1"/>
    <dgm:cxn modelId="{AEC4CFE1-9C08-4580-A947-C609C6DCE007}" type="presParOf" srcId="{F000393A-1E21-442D-9AC4-853679DA470B}" destId="{DB0F058A-3167-4BDC-A3C5-E89265E046F4}" srcOrd="2" destOrd="0" presId="urn:microsoft.com/office/officeart/2005/8/layout/funnel1"/>
    <dgm:cxn modelId="{7026D691-7C45-423E-B40A-49A6208C8190}" type="presParOf" srcId="{F000393A-1E21-442D-9AC4-853679DA470B}" destId="{60AF965C-4392-4A98-8753-003F80F4A95F}" srcOrd="3" destOrd="0" presId="urn:microsoft.com/office/officeart/2005/8/layout/funnel1"/>
    <dgm:cxn modelId="{06F17833-BA47-4034-BF20-A94A54E8EEDD}" type="presParOf" srcId="{F000393A-1E21-442D-9AC4-853679DA470B}" destId="{13652276-3C47-4B34-9094-8D319012EC76}" srcOrd="4" destOrd="0" presId="urn:microsoft.com/office/officeart/2005/8/layout/funnel1"/>
    <dgm:cxn modelId="{9255242E-FDCE-4F56-B81C-12FE557964DF}" type="presParOf" srcId="{F000393A-1E21-442D-9AC4-853679DA470B}" destId="{8711EF56-B144-4739-889C-D8611C3E9FB7}" srcOrd="5" destOrd="0" presId="urn:microsoft.com/office/officeart/2005/8/layout/funnel1"/>
    <dgm:cxn modelId="{7B030ADA-3028-4BC8-8842-2020FD7D9475}" type="presParOf" srcId="{F000393A-1E21-442D-9AC4-853679DA470B}" destId="{47BCD1DE-2838-4254-86D1-387529E1136C}" srcOrd="6" destOrd="0" presId="urn:microsoft.com/office/officeart/2005/8/layout/funnel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C07E97-4600-4D03-B9BD-8CBB1429A8A4}">
      <dsp:nvSpPr>
        <dsp:cNvPr id="0" name=""/>
        <dsp:cNvSpPr/>
      </dsp:nvSpPr>
      <dsp:spPr>
        <a:xfrm rot="16200000">
          <a:off x="454501" y="2043271"/>
          <a:ext cx="492760" cy="841057"/>
        </a:xfrm>
        <a:prstGeom prst="round2SameRect">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Introduction</a:t>
          </a:r>
        </a:p>
      </dsp:txBody>
      <dsp:txXfrm rot="5400000">
        <a:off x="304408" y="2241475"/>
        <a:ext cx="817002" cy="444650"/>
      </dsp:txXfrm>
    </dsp:sp>
    <dsp:sp modelId="{C92A5158-5CA8-48E7-AE89-D724D927F280}">
      <dsp:nvSpPr>
        <dsp:cNvPr id="0" name=""/>
        <dsp:cNvSpPr/>
      </dsp:nvSpPr>
      <dsp:spPr>
        <a:xfrm>
          <a:off x="0" y="0"/>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a:t>On essayera de ne pas </a:t>
          </a:r>
          <a:r>
            <a:rPr lang="fr-FR" sz="1100" kern="1200" noProof="0" dirty="0" err="1"/>
            <a:t>spoile</a:t>
          </a:r>
          <a:r>
            <a:rPr lang="fr-FR" sz="1100" kern="1200" noProof="0" dirty="0"/>
            <a:t> la fin</a:t>
          </a:r>
        </a:p>
      </dsp:txBody>
      <dsp:txXfrm>
        <a:off x="0" y="0"/>
        <a:ext cx="1401762" cy="1724660"/>
      </dsp:txXfrm>
    </dsp:sp>
    <dsp:sp modelId="{B394A009-EA88-4A3D-AB16-8FED72B9C989}">
      <dsp:nvSpPr>
        <dsp:cNvPr id="0" name=""/>
        <dsp:cNvSpPr/>
      </dsp:nvSpPr>
      <dsp:spPr>
        <a:xfrm>
          <a:off x="700881" y="1823211"/>
          <a:ext cx="0" cy="394208"/>
        </a:xfrm>
        <a:prstGeom prst="line">
          <a:avLst/>
        </a:prstGeom>
        <a:noFill/>
        <a:ln w="6350" cap="flat" cmpd="sng" algn="ctr">
          <a:solidFill>
            <a:schemeClr val="accent2">
              <a:hueOff val="0"/>
              <a:satOff val="0"/>
              <a:lumOff val="0"/>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E252AFBA-CFBC-4AA6-82C7-C7221C29AAFE}">
      <dsp:nvSpPr>
        <dsp:cNvPr id="0" name=""/>
        <dsp:cNvSpPr/>
      </dsp:nvSpPr>
      <dsp:spPr>
        <a:xfrm>
          <a:off x="651605" y="1724659"/>
          <a:ext cx="98552" cy="98552"/>
        </a:xfrm>
        <a:prstGeom prst="ellipse">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05DF0148-0982-4E09-BE31-85605EC65C16}">
      <dsp:nvSpPr>
        <dsp:cNvPr id="0" name=""/>
        <dsp:cNvSpPr/>
      </dsp:nvSpPr>
      <dsp:spPr>
        <a:xfrm>
          <a:off x="1121409" y="2217419"/>
          <a:ext cx="841057" cy="492760"/>
        </a:xfrm>
        <a:prstGeom prst="rect">
          <a:avLst/>
        </a:prstGeom>
        <a:solidFill>
          <a:schemeClr val="accent2">
            <a:hueOff val="-2070378"/>
            <a:satOff val="9172"/>
            <a:lumOff val="-3373"/>
            <a:alphaOff val="0"/>
          </a:schemeClr>
        </a:solidFill>
        <a:ln w="6350" cap="flat" cmpd="sng" algn="ctr">
          <a:solidFill>
            <a:schemeClr val="accent2">
              <a:hueOff val="-2070378"/>
              <a:satOff val="9172"/>
              <a:lumOff val="-3373"/>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err="1"/>
            <a:t>Tita</a:t>
          </a:r>
          <a:r>
            <a:rPr lang="fr-FR" sz="1100" kern="1200" noProof="0" dirty="0"/>
            <a:t> power </a:t>
          </a:r>
          <a:r>
            <a:rPr lang="fr-FR" sz="1100" kern="1200" noProof="0" dirty="0" err="1"/>
            <a:t>viz</a:t>
          </a:r>
          <a:endParaRPr lang="fr-FR" sz="1100" kern="1200" noProof="0" dirty="0"/>
        </a:p>
      </dsp:txBody>
      <dsp:txXfrm>
        <a:off x="1121409" y="2217419"/>
        <a:ext cx="841057" cy="492760"/>
      </dsp:txXfrm>
    </dsp:sp>
    <dsp:sp modelId="{E7BADB6E-6D9E-467A-9675-783204473889}">
      <dsp:nvSpPr>
        <dsp:cNvPr id="0" name=""/>
        <dsp:cNvSpPr/>
      </dsp:nvSpPr>
      <dsp:spPr>
        <a:xfrm>
          <a:off x="841057" y="3202939"/>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a:t>Petite Dataviz avec des graphique c’est plus beau</a:t>
          </a:r>
        </a:p>
      </dsp:txBody>
      <dsp:txXfrm>
        <a:off x="841057" y="3202939"/>
        <a:ext cx="1401762" cy="1724660"/>
      </dsp:txXfrm>
    </dsp:sp>
    <dsp:sp modelId="{CB39EC28-6B8E-43F8-B67A-F3A74EC6EB56}">
      <dsp:nvSpPr>
        <dsp:cNvPr id="0" name=""/>
        <dsp:cNvSpPr/>
      </dsp:nvSpPr>
      <dsp:spPr>
        <a:xfrm>
          <a:off x="1541938" y="2710179"/>
          <a:ext cx="0" cy="394208"/>
        </a:xfrm>
        <a:prstGeom prst="line">
          <a:avLst/>
        </a:prstGeom>
        <a:noFill/>
        <a:ln w="6350" cap="flat" cmpd="sng" algn="ctr">
          <a:solidFill>
            <a:schemeClr val="accent2">
              <a:hueOff val="-2070378"/>
              <a:satOff val="9172"/>
              <a:lumOff val="-3373"/>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405743C9-CB32-44B7-919A-B4E96DC49C64}">
      <dsp:nvSpPr>
        <dsp:cNvPr id="0" name=""/>
        <dsp:cNvSpPr/>
      </dsp:nvSpPr>
      <dsp:spPr>
        <a:xfrm>
          <a:off x="1492662" y="3104387"/>
          <a:ext cx="98552" cy="98552"/>
        </a:xfrm>
        <a:prstGeom prst="ellipse">
          <a:avLst/>
        </a:prstGeom>
        <a:solidFill>
          <a:schemeClr val="accent2">
            <a:hueOff val="-2070378"/>
            <a:satOff val="9172"/>
            <a:lumOff val="-3373"/>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8D773160-09FB-488F-9480-F5B6D12C9C76}">
      <dsp:nvSpPr>
        <dsp:cNvPr id="0" name=""/>
        <dsp:cNvSpPr/>
      </dsp:nvSpPr>
      <dsp:spPr>
        <a:xfrm>
          <a:off x="1962467" y="2217419"/>
          <a:ext cx="841057" cy="492760"/>
        </a:xfrm>
        <a:prstGeom prst="rect">
          <a:avLst/>
        </a:prstGeom>
        <a:solidFill>
          <a:schemeClr val="accent2">
            <a:hueOff val="-4140755"/>
            <a:satOff val="18344"/>
            <a:lumOff val="-6746"/>
            <a:alphaOff val="0"/>
          </a:schemeClr>
        </a:solidFill>
        <a:ln w="6350" cap="flat" cmpd="sng" algn="ctr">
          <a:solidFill>
            <a:schemeClr val="accent2">
              <a:hueOff val="-4140755"/>
              <a:satOff val="18344"/>
              <a:lumOff val="-6746"/>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Linéaire ou …</a:t>
          </a:r>
        </a:p>
      </dsp:txBody>
      <dsp:txXfrm>
        <a:off x="1962467" y="2217419"/>
        <a:ext cx="841057" cy="492760"/>
      </dsp:txXfrm>
    </dsp:sp>
    <dsp:sp modelId="{EA67225F-A8F7-42F2-A419-E7E0ABD1D482}">
      <dsp:nvSpPr>
        <dsp:cNvPr id="0" name=""/>
        <dsp:cNvSpPr/>
      </dsp:nvSpPr>
      <dsp:spPr>
        <a:xfrm>
          <a:off x="1682115" y="0"/>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a:t>Test Régression linéaire</a:t>
          </a:r>
        </a:p>
      </dsp:txBody>
      <dsp:txXfrm>
        <a:off x="1682115" y="0"/>
        <a:ext cx="1401762" cy="1724660"/>
      </dsp:txXfrm>
    </dsp:sp>
    <dsp:sp modelId="{E0ADD0DF-18FE-4902-8615-2AB5C906B9D1}">
      <dsp:nvSpPr>
        <dsp:cNvPr id="0" name=""/>
        <dsp:cNvSpPr/>
      </dsp:nvSpPr>
      <dsp:spPr>
        <a:xfrm>
          <a:off x="2382996" y="1823211"/>
          <a:ext cx="0" cy="394208"/>
        </a:xfrm>
        <a:prstGeom prst="line">
          <a:avLst/>
        </a:prstGeom>
        <a:noFill/>
        <a:ln w="6350" cap="flat" cmpd="sng" algn="ctr">
          <a:solidFill>
            <a:schemeClr val="accent2">
              <a:hueOff val="-4140755"/>
              <a:satOff val="18344"/>
              <a:lumOff val="-6746"/>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5897CDCF-4574-4C80-83DA-311E9BFFBC74}">
      <dsp:nvSpPr>
        <dsp:cNvPr id="0" name=""/>
        <dsp:cNvSpPr/>
      </dsp:nvSpPr>
      <dsp:spPr>
        <a:xfrm>
          <a:off x="2333720" y="1724659"/>
          <a:ext cx="98552" cy="98552"/>
        </a:xfrm>
        <a:prstGeom prst="ellipse">
          <a:avLst/>
        </a:prstGeom>
        <a:solidFill>
          <a:schemeClr val="accent2">
            <a:hueOff val="-4140755"/>
            <a:satOff val="18344"/>
            <a:lumOff val="-6746"/>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109725C7-D043-49B7-BD1A-08B63DAD822F}">
      <dsp:nvSpPr>
        <dsp:cNvPr id="0" name=""/>
        <dsp:cNvSpPr/>
      </dsp:nvSpPr>
      <dsp:spPr>
        <a:xfrm>
          <a:off x="2803525" y="2217419"/>
          <a:ext cx="841057" cy="492760"/>
        </a:xfrm>
        <a:prstGeom prst="rect">
          <a:avLst/>
        </a:prstGeom>
        <a:solidFill>
          <a:schemeClr val="accent2">
            <a:hueOff val="-6211133"/>
            <a:satOff val="27515"/>
            <a:lumOff val="-10118"/>
            <a:alphaOff val="0"/>
          </a:schemeClr>
        </a:solidFill>
        <a:ln w="6350" cap="flat" cmpd="sng" algn="ctr">
          <a:solidFill>
            <a:schemeClr val="accent2">
              <a:hueOff val="-6211133"/>
              <a:satOff val="27515"/>
              <a:lumOff val="-10118"/>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…Logistique</a:t>
          </a:r>
        </a:p>
      </dsp:txBody>
      <dsp:txXfrm>
        <a:off x="2803525" y="2217419"/>
        <a:ext cx="841057" cy="492760"/>
      </dsp:txXfrm>
    </dsp:sp>
    <dsp:sp modelId="{7296B171-EFD4-4E36-8C58-FFF27E2DAE2F}">
      <dsp:nvSpPr>
        <dsp:cNvPr id="0" name=""/>
        <dsp:cNvSpPr/>
      </dsp:nvSpPr>
      <dsp:spPr>
        <a:xfrm>
          <a:off x="2523172" y="3202939"/>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a:t>Test Régression logistique</a:t>
          </a:r>
        </a:p>
      </dsp:txBody>
      <dsp:txXfrm>
        <a:off x="2523172" y="3202939"/>
        <a:ext cx="1401762" cy="1724660"/>
      </dsp:txXfrm>
    </dsp:sp>
    <dsp:sp modelId="{47463188-2BD4-42E6-B5A3-E97043C7DA2E}">
      <dsp:nvSpPr>
        <dsp:cNvPr id="0" name=""/>
        <dsp:cNvSpPr/>
      </dsp:nvSpPr>
      <dsp:spPr>
        <a:xfrm>
          <a:off x="3224053" y="2710179"/>
          <a:ext cx="0" cy="394208"/>
        </a:xfrm>
        <a:prstGeom prst="line">
          <a:avLst/>
        </a:prstGeom>
        <a:noFill/>
        <a:ln w="6350" cap="flat" cmpd="sng" algn="ctr">
          <a:solidFill>
            <a:schemeClr val="accent2">
              <a:hueOff val="-6211133"/>
              <a:satOff val="27515"/>
              <a:lumOff val="-10118"/>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6CE5CE6E-9ADE-4121-84AF-CF4AD6CDB350}">
      <dsp:nvSpPr>
        <dsp:cNvPr id="0" name=""/>
        <dsp:cNvSpPr/>
      </dsp:nvSpPr>
      <dsp:spPr>
        <a:xfrm>
          <a:off x="3174777" y="3104387"/>
          <a:ext cx="98552" cy="98552"/>
        </a:xfrm>
        <a:prstGeom prst="ellipse">
          <a:avLst/>
        </a:prstGeom>
        <a:solidFill>
          <a:schemeClr val="accent2">
            <a:hueOff val="-6211133"/>
            <a:satOff val="27515"/>
            <a:lumOff val="-10118"/>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0D277E28-A922-4B99-B841-8FFFAD7DC155}">
      <dsp:nvSpPr>
        <dsp:cNvPr id="0" name=""/>
        <dsp:cNvSpPr/>
      </dsp:nvSpPr>
      <dsp:spPr>
        <a:xfrm>
          <a:off x="3644582" y="2217419"/>
          <a:ext cx="841057" cy="492760"/>
        </a:xfrm>
        <a:prstGeom prst="rect">
          <a:avLst/>
        </a:prstGeom>
        <a:solidFill>
          <a:schemeClr val="accent2">
            <a:hueOff val="-8281511"/>
            <a:satOff val="36687"/>
            <a:lumOff val="-13491"/>
            <a:alphaOff val="0"/>
          </a:schemeClr>
        </a:solidFill>
        <a:ln w="6350" cap="flat" cmpd="sng" algn="ctr">
          <a:solidFill>
            <a:schemeClr val="accent2">
              <a:hueOff val="-8281511"/>
              <a:satOff val="36687"/>
              <a:lumOff val="-13491"/>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Prédiction</a:t>
          </a:r>
        </a:p>
      </dsp:txBody>
      <dsp:txXfrm>
        <a:off x="3644582" y="2217419"/>
        <a:ext cx="841057" cy="492760"/>
      </dsp:txXfrm>
    </dsp:sp>
    <dsp:sp modelId="{37262F73-ED68-4706-8389-8C2AB57E4976}">
      <dsp:nvSpPr>
        <dsp:cNvPr id="0" name=""/>
        <dsp:cNvSpPr/>
      </dsp:nvSpPr>
      <dsp:spPr>
        <a:xfrm>
          <a:off x="3364230" y="0"/>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a:t>Boule de Cristal ou IA ?</a:t>
          </a:r>
        </a:p>
      </dsp:txBody>
      <dsp:txXfrm>
        <a:off x="3364230" y="0"/>
        <a:ext cx="1401762" cy="1724660"/>
      </dsp:txXfrm>
    </dsp:sp>
    <dsp:sp modelId="{91C373F7-FC28-46CD-95E7-26EBCB5F4095}">
      <dsp:nvSpPr>
        <dsp:cNvPr id="0" name=""/>
        <dsp:cNvSpPr/>
      </dsp:nvSpPr>
      <dsp:spPr>
        <a:xfrm>
          <a:off x="4065111" y="1823211"/>
          <a:ext cx="0" cy="394208"/>
        </a:xfrm>
        <a:prstGeom prst="line">
          <a:avLst/>
        </a:prstGeom>
        <a:noFill/>
        <a:ln w="6350" cap="flat" cmpd="sng" algn="ctr">
          <a:solidFill>
            <a:schemeClr val="accent2">
              <a:hueOff val="-8281511"/>
              <a:satOff val="36687"/>
              <a:lumOff val="-13491"/>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FD9C7532-F74A-45A9-A6E0-CD8F614FE410}">
      <dsp:nvSpPr>
        <dsp:cNvPr id="0" name=""/>
        <dsp:cNvSpPr/>
      </dsp:nvSpPr>
      <dsp:spPr>
        <a:xfrm>
          <a:off x="4015835" y="1724659"/>
          <a:ext cx="98552" cy="98552"/>
        </a:xfrm>
        <a:prstGeom prst="ellipse">
          <a:avLst/>
        </a:prstGeom>
        <a:solidFill>
          <a:schemeClr val="accent2">
            <a:hueOff val="-8281511"/>
            <a:satOff val="36687"/>
            <a:lumOff val="-13491"/>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EA355B1E-FC13-4202-BAE6-387A2781D1D6}">
      <dsp:nvSpPr>
        <dsp:cNvPr id="0" name=""/>
        <dsp:cNvSpPr/>
      </dsp:nvSpPr>
      <dsp:spPr>
        <a:xfrm rot="5400000">
          <a:off x="4659788" y="2043271"/>
          <a:ext cx="492760" cy="841057"/>
        </a:xfrm>
        <a:prstGeom prst="round2SameRect">
          <a:avLst/>
        </a:prstGeom>
        <a:solidFill>
          <a:schemeClr val="accent2">
            <a:hueOff val="-10351888"/>
            <a:satOff val="45859"/>
            <a:lumOff val="-16864"/>
            <a:alphaOff val="0"/>
          </a:schemeClr>
        </a:solidFill>
        <a:ln w="6350" cap="flat" cmpd="sng" algn="ctr">
          <a:solidFill>
            <a:schemeClr val="accent2">
              <a:hueOff val="-10351888"/>
              <a:satOff val="45859"/>
              <a:lumOff val="-16864"/>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A la discrétion de l’expert</a:t>
          </a:r>
        </a:p>
      </dsp:txBody>
      <dsp:txXfrm rot="-5400000">
        <a:off x="4485640" y="2241475"/>
        <a:ext cx="817002" cy="444650"/>
      </dsp:txXfrm>
    </dsp:sp>
    <dsp:sp modelId="{53949C4A-04B7-4C62-AA8F-E951E23C1B23}">
      <dsp:nvSpPr>
        <dsp:cNvPr id="0" name=""/>
        <dsp:cNvSpPr/>
      </dsp:nvSpPr>
      <dsp:spPr>
        <a:xfrm>
          <a:off x="4205287" y="3202939"/>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a:t>Faut bien que ca ce finisse</a:t>
          </a:r>
        </a:p>
      </dsp:txBody>
      <dsp:txXfrm>
        <a:off x="4205287" y="3202939"/>
        <a:ext cx="1401762" cy="1724660"/>
      </dsp:txXfrm>
    </dsp:sp>
    <dsp:sp modelId="{57E00657-B4D5-4DBA-AE79-63B8F0A64AA8}">
      <dsp:nvSpPr>
        <dsp:cNvPr id="0" name=""/>
        <dsp:cNvSpPr/>
      </dsp:nvSpPr>
      <dsp:spPr>
        <a:xfrm>
          <a:off x="4906168" y="2710179"/>
          <a:ext cx="0" cy="394208"/>
        </a:xfrm>
        <a:prstGeom prst="line">
          <a:avLst/>
        </a:prstGeom>
        <a:noFill/>
        <a:ln w="6350" cap="flat" cmpd="sng" algn="ctr">
          <a:solidFill>
            <a:schemeClr val="accent2">
              <a:hueOff val="-10351888"/>
              <a:satOff val="45859"/>
              <a:lumOff val="-16864"/>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E89218E8-3918-4747-8436-A280C673A135}">
      <dsp:nvSpPr>
        <dsp:cNvPr id="0" name=""/>
        <dsp:cNvSpPr/>
      </dsp:nvSpPr>
      <dsp:spPr>
        <a:xfrm>
          <a:off x="4856892" y="3104387"/>
          <a:ext cx="98552" cy="98552"/>
        </a:xfrm>
        <a:prstGeom prst="ellipse">
          <a:avLst/>
        </a:prstGeom>
        <a:solidFill>
          <a:schemeClr val="accent2">
            <a:hueOff val="-10351888"/>
            <a:satOff val="45859"/>
            <a:lumOff val="-16864"/>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6FB7D4-A7DB-4FE1-BCFA-12388BA83B94}">
      <dsp:nvSpPr>
        <dsp:cNvPr id="0" name=""/>
        <dsp:cNvSpPr/>
      </dsp:nvSpPr>
      <dsp:spPr>
        <a:xfrm>
          <a:off x="3266" y="162854"/>
          <a:ext cx="2856717" cy="1142686"/>
        </a:xfrm>
        <a:prstGeom prst="homePlate">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9352" tIns="74676" rIns="37338" bIns="74676" numCol="1" spcCol="1270" rtlCol="0" anchor="ctr" anchorCtr="0">
          <a:noAutofit/>
        </a:bodyPr>
        <a:lstStyle/>
        <a:p>
          <a:pPr marL="0" lvl="0" indent="0" algn="ctr" defTabSz="1244600" rtl="0">
            <a:lnSpc>
              <a:spcPct val="90000"/>
            </a:lnSpc>
            <a:spcBef>
              <a:spcPct val="0"/>
            </a:spcBef>
            <a:spcAft>
              <a:spcPct val="35000"/>
            </a:spcAft>
            <a:buNone/>
          </a:pPr>
          <a:r>
            <a:rPr lang="fr-FR" sz="2800" kern="1200" noProof="0" dirty="0">
              <a:latin typeface="Arial Black" panose="020B0A04020102020204" pitchFamily="34" charset="0"/>
            </a:rPr>
            <a:t>1</a:t>
          </a:r>
          <a:r>
            <a:rPr lang="fr-FR" sz="2800" kern="1200" baseline="30000" noProof="0" dirty="0">
              <a:latin typeface="Arial Black" panose="020B0A04020102020204" pitchFamily="34" charset="0"/>
            </a:rPr>
            <a:t>er</a:t>
          </a:r>
          <a:r>
            <a:rPr lang="fr-FR" sz="2800" kern="1200" noProof="0" dirty="0">
              <a:latin typeface="Arial Black" panose="020B0A04020102020204" pitchFamily="34" charset="0"/>
            </a:rPr>
            <a:t> Classes</a:t>
          </a:r>
        </a:p>
      </dsp:txBody>
      <dsp:txXfrm>
        <a:off x="3266" y="162854"/>
        <a:ext cx="2571046" cy="1142686"/>
      </dsp:txXfrm>
    </dsp:sp>
    <dsp:sp modelId="{A5B28F58-FCCB-4652-9831-B2E54C4E1395}">
      <dsp:nvSpPr>
        <dsp:cNvPr id="0" name=""/>
        <dsp:cNvSpPr/>
      </dsp:nvSpPr>
      <dsp:spPr>
        <a:xfrm>
          <a:off x="2288640" y="162854"/>
          <a:ext cx="2856717" cy="1142686"/>
        </a:xfrm>
        <a:prstGeom prst="chevron">
          <a:avLst/>
        </a:prstGeom>
        <a:solidFill>
          <a:schemeClr val="accent2">
            <a:hueOff val="-5175944"/>
            <a:satOff val="22930"/>
            <a:lumOff val="-8432"/>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2014" tIns="74676" rIns="37338" bIns="74676" numCol="1" spcCol="1270" rtlCol="0" anchor="ctr" anchorCtr="0">
          <a:noAutofit/>
        </a:bodyPr>
        <a:lstStyle/>
        <a:p>
          <a:pPr marL="0" lvl="0" indent="0" algn="ctr" defTabSz="1244600" rtl="0">
            <a:lnSpc>
              <a:spcPct val="90000"/>
            </a:lnSpc>
            <a:spcBef>
              <a:spcPct val="0"/>
            </a:spcBef>
            <a:spcAft>
              <a:spcPct val="35000"/>
            </a:spcAft>
            <a:buNone/>
          </a:pPr>
          <a:r>
            <a:rPr lang="fr-FR" sz="2800" kern="1200" noProof="0" dirty="0">
              <a:latin typeface="Arial Black" panose="020B0A04020102020204" pitchFamily="34" charset="0"/>
            </a:rPr>
            <a:t>2</a:t>
          </a:r>
          <a:r>
            <a:rPr lang="fr-FR" sz="2800" kern="1200" baseline="30000" noProof="0" dirty="0">
              <a:latin typeface="Arial Black" panose="020B0A04020102020204" pitchFamily="34" charset="0"/>
            </a:rPr>
            <a:t>nd</a:t>
          </a:r>
          <a:r>
            <a:rPr lang="fr-FR" sz="2800" kern="1200" noProof="0" dirty="0">
              <a:latin typeface="Arial Black" panose="020B0A04020102020204" pitchFamily="34" charset="0"/>
            </a:rPr>
            <a:t> Classes</a:t>
          </a:r>
        </a:p>
      </dsp:txBody>
      <dsp:txXfrm>
        <a:off x="2859983" y="162854"/>
        <a:ext cx="1714031" cy="1142686"/>
      </dsp:txXfrm>
    </dsp:sp>
    <dsp:sp modelId="{0B21C990-B5CA-4D4F-9165-6A0EC5A292F4}">
      <dsp:nvSpPr>
        <dsp:cNvPr id="0" name=""/>
        <dsp:cNvSpPr/>
      </dsp:nvSpPr>
      <dsp:spPr>
        <a:xfrm>
          <a:off x="4574014" y="162854"/>
          <a:ext cx="2856717" cy="1142686"/>
        </a:xfrm>
        <a:prstGeom prst="chevron">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2014" tIns="74676" rIns="37338" bIns="74676" numCol="1" spcCol="1270" rtlCol="0" anchor="ctr" anchorCtr="0">
          <a:noAutofit/>
        </a:bodyPr>
        <a:lstStyle/>
        <a:p>
          <a:pPr marL="0" lvl="0" indent="0" algn="ctr" defTabSz="1244600" rtl="0">
            <a:lnSpc>
              <a:spcPct val="90000"/>
            </a:lnSpc>
            <a:spcBef>
              <a:spcPct val="0"/>
            </a:spcBef>
            <a:spcAft>
              <a:spcPct val="35000"/>
            </a:spcAft>
            <a:buNone/>
          </a:pPr>
          <a:r>
            <a:rPr lang="fr-FR" sz="2800" kern="1200" noProof="0" dirty="0">
              <a:latin typeface="Arial Black" panose="020B0A04020102020204" pitchFamily="34" charset="0"/>
            </a:rPr>
            <a:t>3éme Classes</a:t>
          </a:r>
        </a:p>
      </dsp:txBody>
      <dsp:txXfrm>
        <a:off x="5145357" y="162854"/>
        <a:ext cx="1714031" cy="114268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6FB7D4-A7DB-4FE1-BCFA-12388BA83B94}">
      <dsp:nvSpPr>
        <dsp:cNvPr id="0" name=""/>
        <dsp:cNvSpPr/>
      </dsp:nvSpPr>
      <dsp:spPr>
        <a:xfrm>
          <a:off x="3266" y="162854"/>
          <a:ext cx="2856717" cy="1142686"/>
        </a:xfrm>
        <a:prstGeom prst="homePlate">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3350" tIns="66675" rIns="33338" bIns="66675" numCol="1" spcCol="1270" rtlCol="0" anchor="ctr" anchorCtr="0">
          <a:noAutofit/>
        </a:bodyPr>
        <a:lstStyle/>
        <a:p>
          <a:pPr marL="0" lvl="0" indent="0" algn="ctr" defTabSz="1111250" rtl="0">
            <a:lnSpc>
              <a:spcPct val="90000"/>
            </a:lnSpc>
            <a:spcBef>
              <a:spcPct val="0"/>
            </a:spcBef>
            <a:spcAft>
              <a:spcPct val="35000"/>
            </a:spcAft>
            <a:buNone/>
          </a:pPr>
          <a:r>
            <a:rPr lang="fr-FR" sz="2500" kern="1200" noProof="0" dirty="0">
              <a:latin typeface="Arial Black" panose="020B0A04020102020204" pitchFamily="34" charset="0"/>
            </a:rPr>
            <a:t>37,40 % de morts</a:t>
          </a:r>
        </a:p>
      </dsp:txBody>
      <dsp:txXfrm>
        <a:off x="3266" y="162854"/>
        <a:ext cx="2571046" cy="1142686"/>
      </dsp:txXfrm>
    </dsp:sp>
    <dsp:sp modelId="{64D26457-0188-441F-B78C-444B4F5D2E7F}">
      <dsp:nvSpPr>
        <dsp:cNvPr id="0" name=""/>
        <dsp:cNvSpPr/>
      </dsp:nvSpPr>
      <dsp:spPr>
        <a:xfrm>
          <a:off x="2288640" y="162854"/>
          <a:ext cx="2856717" cy="1142686"/>
        </a:xfrm>
        <a:prstGeom prst="chevron">
          <a:avLst/>
        </a:prstGeom>
        <a:solidFill>
          <a:schemeClr val="accent2">
            <a:hueOff val="-5175944"/>
            <a:satOff val="22930"/>
            <a:lumOff val="-8432"/>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0013" tIns="66675" rIns="33338" bIns="66675" numCol="1" spcCol="1270" rtlCol="0" anchor="ctr" anchorCtr="0">
          <a:noAutofit/>
        </a:bodyPr>
        <a:lstStyle/>
        <a:p>
          <a:pPr marL="0" lvl="0" indent="0" algn="ctr" defTabSz="1111250" rtl="0">
            <a:lnSpc>
              <a:spcPct val="90000"/>
            </a:lnSpc>
            <a:spcBef>
              <a:spcPct val="0"/>
            </a:spcBef>
            <a:spcAft>
              <a:spcPct val="35000"/>
            </a:spcAft>
            <a:buNone/>
          </a:pPr>
          <a:r>
            <a:rPr lang="fr-FR" sz="2500" kern="1200" noProof="0" dirty="0">
              <a:latin typeface="Arial Black" panose="020B0A04020102020204" pitchFamily="34" charset="0"/>
            </a:rPr>
            <a:t>52,72 % de morts</a:t>
          </a:r>
        </a:p>
      </dsp:txBody>
      <dsp:txXfrm>
        <a:off x="2859983" y="162854"/>
        <a:ext cx="1714031" cy="1142686"/>
      </dsp:txXfrm>
    </dsp:sp>
    <dsp:sp modelId="{0B21C990-B5CA-4D4F-9165-6A0EC5A292F4}">
      <dsp:nvSpPr>
        <dsp:cNvPr id="0" name=""/>
        <dsp:cNvSpPr/>
      </dsp:nvSpPr>
      <dsp:spPr>
        <a:xfrm>
          <a:off x="4574014" y="162854"/>
          <a:ext cx="2856717" cy="1142686"/>
        </a:xfrm>
        <a:prstGeom prst="chevron">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00013" tIns="66675" rIns="33338" bIns="66675" numCol="1" spcCol="1270" rtlCol="0" anchor="ctr" anchorCtr="0">
          <a:noAutofit/>
        </a:bodyPr>
        <a:lstStyle/>
        <a:p>
          <a:pPr marL="0" lvl="0" indent="0" algn="ctr" defTabSz="1111250" rtl="0">
            <a:lnSpc>
              <a:spcPct val="90000"/>
            </a:lnSpc>
            <a:spcBef>
              <a:spcPct val="0"/>
            </a:spcBef>
            <a:spcAft>
              <a:spcPct val="35000"/>
            </a:spcAft>
            <a:buNone/>
          </a:pPr>
          <a:r>
            <a:rPr lang="fr-FR" sz="2500" kern="1200" noProof="0" dirty="0">
              <a:latin typeface="Arial Black" panose="020B0A04020102020204" pitchFamily="34" charset="0"/>
            </a:rPr>
            <a:t>75.16 % de morts</a:t>
          </a:r>
        </a:p>
      </dsp:txBody>
      <dsp:txXfrm>
        <a:off x="5145357" y="162854"/>
        <a:ext cx="1714031" cy="1142686"/>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492413-9121-4848-8781-59BAEF846980}">
      <dsp:nvSpPr>
        <dsp:cNvPr id="0" name=""/>
        <dsp:cNvSpPr/>
      </dsp:nvSpPr>
      <dsp:spPr>
        <a:xfrm rot="5400000">
          <a:off x="226250" y="2150992"/>
          <a:ext cx="843113" cy="959854"/>
        </a:xfrm>
        <a:prstGeom prst="bentUpArrow">
          <a:avLst>
            <a:gd name="adj1" fmla="val 32840"/>
            <a:gd name="adj2" fmla="val 25000"/>
            <a:gd name="adj3" fmla="val 35780"/>
          </a:avLst>
        </a:prstGeom>
        <a:solidFill>
          <a:schemeClr val="accent2">
            <a:tint val="50000"/>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D21631EF-7796-49BF-A1AB-04DDE35FF275}">
      <dsp:nvSpPr>
        <dsp:cNvPr id="0" name=""/>
        <dsp:cNvSpPr/>
      </dsp:nvSpPr>
      <dsp:spPr>
        <a:xfrm>
          <a:off x="2876" y="1216384"/>
          <a:ext cx="1419306" cy="993468"/>
        </a:xfrm>
        <a:prstGeom prst="roundRect">
          <a:avLst>
            <a:gd name="adj" fmla="val 16670"/>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fr-FR" sz="1400" kern="1200" dirty="0"/>
            <a:t>En Conclusion</a:t>
          </a:r>
        </a:p>
      </dsp:txBody>
      <dsp:txXfrm>
        <a:off x="51382" y="1264890"/>
        <a:ext cx="1322294" cy="896456"/>
      </dsp:txXfrm>
    </dsp:sp>
    <dsp:sp modelId="{93394D3C-8DDF-4149-9FBF-ACCD0DE17A38}">
      <dsp:nvSpPr>
        <dsp:cNvPr id="0" name=""/>
        <dsp:cNvSpPr/>
      </dsp:nvSpPr>
      <dsp:spPr>
        <a:xfrm>
          <a:off x="1422182" y="1311134"/>
          <a:ext cx="1032267" cy="802964"/>
        </a:xfrm>
        <a:prstGeom prst="rect">
          <a:avLst/>
        </a:prstGeom>
        <a:noFill/>
        <a:ln>
          <a:noFill/>
        </a:ln>
        <a:effectLst/>
      </dsp:spPr>
      <dsp:style>
        <a:lnRef idx="0">
          <a:scrgbClr r="0" g="0" b="0"/>
        </a:lnRef>
        <a:fillRef idx="0">
          <a:scrgbClr r="0" g="0" b="0"/>
        </a:fillRef>
        <a:effectRef idx="0">
          <a:scrgbClr r="0" g="0" b="0"/>
        </a:effectRef>
        <a:fontRef idx="minor"/>
      </dsp:style>
    </dsp:sp>
    <dsp:sp modelId="{77D987C4-7035-466A-AAA3-2520AC2923BE}">
      <dsp:nvSpPr>
        <dsp:cNvPr id="0" name=""/>
        <dsp:cNvSpPr/>
      </dsp:nvSpPr>
      <dsp:spPr>
        <a:xfrm rot="5400000">
          <a:off x="1403005" y="3266984"/>
          <a:ext cx="843113" cy="959854"/>
        </a:xfrm>
        <a:prstGeom prst="bentUpArrow">
          <a:avLst>
            <a:gd name="adj1" fmla="val 32840"/>
            <a:gd name="adj2" fmla="val 25000"/>
            <a:gd name="adj3" fmla="val 35780"/>
          </a:avLst>
        </a:prstGeom>
        <a:solidFill>
          <a:schemeClr val="accent2">
            <a:tint val="50000"/>
            <a:hueOff val="-5486368"/>
            <a:satOff val="14547"/>
            <a:lumOff val="416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42B78679-0000-4BE1-89A1-06BDA73C8F39}">
      <dsp:nvSpPr>
        <dsp:cNvPr id="0" name=""/>
        <dsp:cNvSpPr/>
      </dsp:nvSpPr>
      <dsp:spPr>
        <a:xfrm>
          <a:off x="1179632" y="2332377"/>
          <a:ext cx="1419306" cy="993468"/>
        </a:xfrm>
        <a:prstGeom prst="roundRect">
          <a:avLst>
            <a:gd name="adj" fmla="val 16670"/>
          </a:avLst>
        </a:prstGeom>
        <a:solidFill>
          <a:schemeClr val="accent2">
            <a:hueOff val="-3450629"/>
            <a:satOff val="15286"/>
            <a:lumOff val="-562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fr-FR" sz="1400" kern="1200" dirty="0"/>
            <a:t>Pour survivre au naufrage du Titanic</a:t>
          </a:r>
        </a:p>
      </dsp:txBody>
      <dsp:txXfrm>
        <a:off x="1228138" y="2380883"/>
        <a:ext cx="1322294" cy="896456"/>
      </dsp:txXfrm>
    </dsp:sp>
    <dsp:sp modelId="{2319B9C6-E444-46AA-85DA-1A3A78050A6F}">
      <dsp:nvSpPr>
        <dsp:cNvPr id="0" name=""/>
        <dsp:cNvSpPr/>
      </dsp:nvSpPr>
      <dsp:spPr>
        <a:xfrm>
          <a:off x="2598938" y="2427126"/>
          <a:ext cx="1032267" cy="802964"/>
        </a:xfrm>
        <a:prstGeom prst="rect">
          <a:avLst/>
        </a:prstGeom>
        <a:noFill/>
        <a:ln>
          <a:noFill/>
        </a:ln>
        <a:effectLst/>
      </dsp:spPr>
      <dsp:style>
        <a:lnRef idx="0">
          <a:scrgbClr r="0" g="0" b="0"/>
        </a:lnRef>
        <a:fillRef idx="0">
          <a:scrgbClr r="0" g="0" b="0"/>
        </a:fillRef>
        <a:effectRef idx="0">
          <a:scrgbClr r="0" g="0" b="0"/>
        </a:effectRef>
        <a:fontRef idx="minor"/>
      </dsp:style>
    </dsp:sp>
    <dsp:sp modelId="{0C932973-4211-44EB-979B-082FDF4ECE34}">
      <dsp:nvSpPr>
        <dsp:cNvPr id="0" name=""/>
        <dsp:cNvSpPr/>
      </dsp:nvSpPr>
      <dsp:spPr>
        <a:xfrm rot="5400000">
          <a:off x="2579761" y="4382977"/>
          <a:ext cx="843113" cy="959854"/>
        </a:xfrm>
        <a:prstGeom prst="bentUpArrow">
          <a:avLst>
            <a:gd name="adj1" fmla="val 32840"/>
            <a:gd name="adj2" fmla="val 25000"/>
            <a:gd name="adj3" fmla="val 35780"/>
          </a:avLst>
        </a:prstGeom>
        <a:solidFill>
          <a:schemeClr val="accent2">
            <a:tint val="50000"/>
            <a:hueOff val="-10972735"/>
            <a:satOff val="29094"/>
            <a:lumOff val="8327"/>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E99830BC-D749-42CF-B677-A9893E0C94BD}">
      <dsp:nvSpPr>
        <dsp:cNvPr id="0" name=""/>
        <dsp:cNvSpPr/>
      </dsp:nvSpPr>
      <dsp:spPr>
        <a:xfrm>
          <a:off x="2356387" y="3448369"/>
          <a:ext cx="1419306" cy="993468"/>
        </a:xfrm>
        <a:prstGeom prst="roundRect">
          <a:avLst>
            <a:gd name="adj" fmla="val 16670"/>
          </a:avLst>
        </a:prstGeom>
        <a:solidFill>
          <a:schemeClr val="accent2">
            <a:hueOff val="-6901259"/>
            <a:satOff val="30573"/>
            <a:lumOff val="-1124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fr-FR" sz="1400" kern="1200" dirty="0"/>
            <a:t>Il fallait plutôt être une femme de 1</a:t>
          </a:r>
          <a:r>
            <a:rPr lang="fr-FR" sz="1400" kern="1200" baseline="30000" dirty="0"/>
            <a:t>er</a:t>
          </a:r>
          <a:r>
            <a:rPr lang="fr-FR" sz="1400" kern="1200" dirty="0"/>
            <a:t> classe</a:t>
          </a:r>
        </a:p>
      </dsp:txBody>
      <dsp:txXfrm>
        <a:off x="2404893" y="3496875"/>
        <a:ext cx="1322294" cy="896456"/>
      </dsp:txXfrm>
    </dsp:sp>
    <dsp:sp modelId="{B646BBB8-71F2-4188-BC11-399763F45BE1}">
      <dsp:nvSpPr>
        <dsp:cNvPr id="0" name=""/>
        <dsp:cNvSpPr/>
      </dsp:nvSpPr>
      <dsp:spPr>
        <a:xfrm>
          <a:off x="3775693" y="3543119"/>
          <a:ext cx="1032267" cy="802964"/>
        </a:xfrm>
        <a:prstGeom prst="rect">
          <a:avLst/>
        </a:prstGeom>
        <a:noFill/>
        <a:ln>
          <a:noFill/>
        </a:ln>
        <a:effectLst/>
      </dsp:spPr>
      <dsp:style>
        <a:lnRef idx="0">
          <a:scrgbClr r="0" g="0" b="0"/>
        </a:lnRef>
        <a:fillRef idx="0">
          <a:scrgbClr r="0" g="0" b="0"/>
        </a:fillRef>
        <a:effectRef idx="0">
          <a:scrgbClr r="0" g="0" b="0"/>
        </a:effectRef>
        <a:fontRef idx="minor"/>
      </dsp:style>
    </dsp:sp>
    <dsp:sp modelId="{13F91AE0-FDFC-4B75-9289-43BDCEC9C00B}">
      <dsp:nvSpPr>
        <dsp:cNvPr id="0" name=""/>
        <dsp:cNvSpPr/>
      </dsp:nvSpPr>
      <dsp:spPr>
        <a:xfrm>
          <a:off x="3533143" y="4564362"/>
          <a:ext cx="1419306" cy="993468"/>
        </a:xfrm>
        <a:prstGeom prst="roundRect">
          <a:avLst>
            <a:gd name="adj" fmla="val 16670"/>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fr-FR" sz="1400" kern="1200" dirty="0"/>
            <a:t>Qu’un homme en 3éme</a:t>
          </a:r>
        </a:p>
      </dsp:txBody>
      <dsp:txXfrm>
        <a:off x="3581649" y="4612868"/>
        <a:ext cx="1322294" cy="8964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AE9293-9C08-4446-9BAE-69CDF0371112}">
      <dsp:nvSpPr>
        <dsp:cNvPr id="0" name=""/>
        <dsp:cNvSpPr/>
      </dsp:nvSpPr>
      <dsp:spPr>
        <a:xfrm>
          <a:off x="1895" y="381101"/>
          <a:ext cx="804418" cy="454486"/>
        </a:xfrm>
        <a:prstGeom prst="roundRect">
          <a:avLst>
            <a:gd name="adj" fmla="val 10000"/>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891  Passagers</a:t>
          </a:r>
        </a:p>
      </dsp:txBody>
      <dsp:txXfrm>
        <a:off x="1895" y="381101"/>
        <a:ext cx="804418" cy="302991"/>
      </dsp:txXfrm>
    </dsp:sp>
    <dsp:sp modelId="{884CF67F-2F71-43A0-90CB-746C44327532}">
      <dsp:nvSpPr>
        <dsp:cNvPr id="0" name=""/>
        <dsp:cNvSpPr/>
      </dsp:nvSpPr>
      <dsp:spPr>
        <a:xfrm>
          <a:off x="166656"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9784" rIns="49784" bIns="49784" numCol="1" spcCol="1270" rtlCol="0" anchor="t" anchorCtr="0">
          <a:noAutofit/>
        </a:bodyPr>
        <a:lstStyle/>
        <a:p>
          <a:pPr marL="57150" lvl="1" indent="-57150" algn="ctr" defTabSz="311150" rtl="0">
            <a:lnSpc>
              <a:spcPct val="90000"/>
            </a:lnSpc>
            <a:spcBef>
              <a:spcPct val="0"/>
            </a:spcBef>
            <a:spcAft>
              <a:spcPct val="15000"/>
            </a:spcAft>
            <a:buChar char="•"/>
          </a:pPr>
          <a:r>
            <a:rPr lang="fr-FR" sz="700" kern="1200" noProof="0" dirty="0">
              <a:latin typeface="Arial Black" panose="020B0A04020102020204" pitchFamily="34" charset="0"/>
            </a:rPr>
            <a:t>100%</a:t>
          </a:r>
        </a:p>
      </dsp:txBody>
      <dsp:txXfrm>
        <a:off x="178465" y="695902"/>
        <a:ext cx="780800" cy="379582"/>
      </dsp:txXfrm>
    </dsp:sp>
    <dsp:sp modelId="{C4C97679-23C5-40BF-A606-35418D849A12}">
      <dsp:nvSpPr>
        <dsp:cNvPr id="0" name=""/>
        <dsp:cNvSpPr/>
      </dsp:nvSpPr>
      <dsp:spPr>
        <a:xfrm>
          <a:off x="928260" y="432459"/>
          <a:ext cx="258527" cy="200276"/>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66700" rtl="0">
            <a:lnSpc>
              <a:spcPct val="90000"/>
            </a:lnSpc>
            <a:spcBef>
              <a:spcPct val="0"/>
            </a:spcBef>
            <a:spcAft>
              <a:spcPct val="35000"/>
            </a:spcAft>
            <a:buNone/>
          </a:pPr>
          <a:endParaRPr lang="fr-FR" sz="600" kern="1200" noProof="0" dirty="0"/>
        </a:p>
      </dsp:txBody>
      <dsp:txXfrm>
        <a:off x="928260" y="472514"/>
        <a:ext cx="198444" cy="120166"/>
      </dsp:txXfrm>
    </dsp:sp>
    <dsp:sp modelId="{3A6134A8-3C34-45DA-8131-3A256D123686}">
      <dsp:nvSpPr>
        <dsp:cNvPr id="0" name=""/>
        <dsp:cNvSpPr/>
      </dsp:nvSpPr>
      <dsp:spPr>
        <a:xfrm>
          <a:off x="1294101" y="381101"/>
          <a:ext cx="804418" cy="454486"/>
        </a:xfrm>
        <a:prstGeom prst="roundRect">
          <a:avLst>
            <a:gd name="adj" fmla="val 10000"/>
          </a:avLst>
        </a:prstGeom>
        <a:solidFill>
          <a:schemeClr val="accent2">
            <a:hueOff val="-2070378"/>
            <a:satOff val="9172"/>
            <a:lumOff val="-337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577   Hommes</a:t>
          </a:r>
        </a:p>
      </dsp:txBody>
      <dsp:txXfrm>
        <a:off x="1294101" y="381101"/>
        <a:ext cx="804418" cy="302991"/>
      </dsp:txXfrm>
    </dsp:sp>
    <dsp:sp modelId="{6115F797-A6DE-4EF2-9CBB-FE74A6005419}">
      <dsp:nvSpPr>
        <dsp:cNvPr id="0" name=""/>
        <dsp:cNvSpPr/>
      </dsp:nvSpPr>
      <dsp:spPr>
        <a:xfrm>
          <a:off x="1458861"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2070378"/>
              <a:satOff val="9172"/>
              <a:lumOff val="-337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9784" rIns="49784" bIns="49784" numCol="1" spcCol="1270" rtlCol="0" anchor="t" anchorCtr="0">
          <a:noAutofit/>
        </a:bodyPr>
        <a:lstStyle/>
        <a:p>
          <a:pPr marL="57150" lvl="1" indent="-57150" algn="ctr" defTabSz="311150" rtl="0">
            <a:lnSpc>
              <a:spcPct val="90000"/>
            </a:lnSpc>
            <a:spcBef>
              <a:spcPct val="0"/>
            </a:spcBef>
            <a:spcAft>
              <a:spcPct val="15000"/>
            </a:spcAft>
            <a:buChar char="•"/>
          </a:pPr>
          <a:r>
            <a:rPr lang="fr-FR" sz="700" kern="1200" noProof="0" dirty="0">
              <a:latin typeface="Arial Black" panose="020B0A04020102020204" pitchFamily="34" charset="0"/>
            </a:rPr>
            <a:t> 64.16 %</a:t>
          </a:r>
        </a:p>
      </dsp:txBody>
      <dsp:txXfrm>
        <a:off x="1470670" y="695902"/>
        <a:ext cx="780800" cy="379582"/>
      </dsp:txXfrm>
    </dsp:sp>
    <dsp:sp modelId="{A2B6F22B-BDC1-44C1-9C3B-C700746C91A0}">
      <dsp:nvSpPr>
        <dsp:cNvPr id="0" name=""/>
        <dsp:cNvSpPr/>
      </dsp:nvSpPr>
      <dsp:spPr>
        <a:xfrm>
          <a:off x="2220466" y="432459"/>
          <a:ext cx="258527" cy="200276"/>
        </a:xfrm>
        <a:prstGeom prst="rightArrow">
          <a:avLst>
            <a:gd name="adj1" fmla="val 60000"/>
            <a:gd name="adj2" fmla="val 50000"/>
          </a:avLst>
        </a:prstGeom>
        <a:solidFill>
          <a:schemeClr val="accent2">
            <a:hueOff val="-2587972"/>
            <a:satOff val="11465"/>
            <a:lumOff val="-4216"/>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66700" rtl="0">
            <a:lnSpc>
              <a:spcPct val="90000"/>
            </a:lnSpc>
            <a:spcBef>
              <a:spcPct val="0"/>
            </a:spcBef>
            <a:spcAft>
              <a:spcPct val="35000"/>
            </a:spcAft>
            <a:buNone/>
          </a:pPr>
          <a:endParaRPr lang="fr-FR" sz="600" kern="1200" noProof="0" dirty="0"/>
        </a:p>
      </dsp:txBody>
      <dsp:txXfrm>
        <a:off x="2220466" y="472514"/>
        <a:ext cx="198444" cy="120166"/>
      </dsp:txXfrm>
    </dsp:sp>
    <dsp:sp modelId="{167E8E07-0355-4E64-8A37-C7708D85BD5E}">
      <dsp:nvSpPr>
        <dsp:cNvPr id="0" name=""/>
        <dsp:cNvSpPr/>
      </dsp:nvSpPr>
      <dsp:spPr>
        <a:xfrm>
          <a:off x="2586307" y="381101"/>
          <a:ext cx="804418" cy="454486"/>
        </a:xfrm>
        <a:prstGeom prst="roundRect">
          <a:avLst>
            <a:gd name="adj" fmla="val 10000"/>
          </a:avLst>
        </a:prstGeom>
        <a:solidFill>
          <a:schemeClr val="accent2">
            <a:hueOff val="-4140755"/>
            <a:satOff val="18344"/>
            <a:lumOff val="-6746"/>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314   Femmes</a:t>
          </a:r>
        </a:p>
      </dsp:txBody>
      <dsp:txXfrm>
        <a:off x="2586307" y="381101"/>
        <a:ext cx="804418" cy="302991"/>
      </dsp:txXfrm>
    </dsp:sp>
    <dsp:sp modelId="{35F3B485-83B7-47E9-858F-3F090B8421C6}">
      <dsp:nvSpPr>
        <dsp:cNvPr id="0" name=""/>
        <dsp:cNvSpPr/>
      </dsp:nvSpPr>
      <dsp:spPr>
        <a:xfrm>
          <a:off x="2751067"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4140755"/>
              <a:satOff val="18344"/>
              <a:lumOff val="-674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9784" rIns="49784" bIns="49784" numCol="1" spcCol="1270" rtlCol="0" anchor="t" anchorCtr="0">
          <a:noAutofit/>
        </a:bodyPr>
        <a:lstStyle/>
        <a:p>
          <a:pPr marL="57150" lvl="1" indent="-57150" algn="ctr" defTabSz="311150" rtl="0">
            <a:lnSpc>
              <a:spcPct val="90000"/>
            </a:lnSpc>
            <a:spcBef>
              <a:spcPct val="0"/>
            </a:spcBef>
            <a:spcAft>
              <a:spcPct val="15000"/>
            </a:spcAft>
            <a:buChar char="•"/>
          </a:pPr>
          <a:r>
            <a:rPr lang="fr-FR" sz="700" kern="1200" noProof="0" dirty="0">
              <a:latin typeface="Arial Black" panose="020B0A04020102020204" pitchFamily="34" charset="0"/>
            </a:rPr>
            <a:t>35,24%</a:t>
          </a:r>
        </a:p>
      </dsp:txBody>
      <dsp:txXfrm>
        <a:off x="2762876" y="695902"/>
        <a:ext cx="780800" cy="379582"/>
      </dsp:txXfrm>
    </dsp:sp>
    <dsp:sp modelId="{5BFC3974-B99D-4732-B5FE-FD9DFF09FDCE}">
      <dsp:nvSpPr>
        <dsp:cNvPr id="0" name=""/>
        <dsp:cNvSpPr/>
      </dsp:nvSpPr>
      <dsp:spPr>
        <a:xfrm>
          <a:off x="3512672" y="432459"/>
          <a:ext cx="258527" cy="200276"/>
        </a:xfrm>
        <a:prstGeom prst="rightArrow">
          <a:avLst>
            <a:gd name="adj1" fmla="val 60000"/>
            <a:gd name="adj2" fmla="val 50000"/>
          </a:avLst>
        </a:prstGeom>
        <a:solidFill>
          <a:schemeClr val="accent2">
            <a:hueOff val="-5175944"/>
            <a:satOff val="22930"/>
            <a:lumOff val="-8432"/>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66700" rtl="0">
            <a:lnSpc>
              <a:spcPct val="90000"/>
            </a:lnSpc>
            <a:spcBef>
              <a:spcPct val="0"/>
            </a:spcBef>
            <a:spcAft>
              <a:spcPct val="35000"/>
            </a:spcAft>
            <a:buNone/>
          </a:pPr>
          <a:endParaRPr lang="fr-FR" sz="600" kern="1200" noProof="0" dirty="0"/>
        </a:p>
      </dsp:txBody>
      <dsp:txXfrm>
        <a:off x="3512672" y="472514"/>
        <a:ext cx="198444" cy="120166"/>
      </dsp:txXfrm>
    </dsp:sp>
    <dsp:sp modelId="{43444179-3CDA-4973-9806-29FC915EF70B}">
      <dsp:nvSpPr>
        <dsp:cNvPr id="0" name=""/>
        <dsp:cNvSpPr/>
      </dsp:nvSpPr>
      <dsp:spPr>
        <a:xfrm>
          <a:off x="3878513" y="381101"/>
          <a:ext cx="804418" cy="454486"/>
        </a:xfrm>
        <a:prstGeom prst="roundRect">
          <a:avLst>
            <a:gd name="adj" fmla="val 10000"/>
          </a:avLst>
        </a:prstGeom>
        <a:solidFill>
          <a:schemeClr val="accent2">
            <a:hueOff val="-6211133"/>
            <a:satOff val="27515"/>
            <a:lumOff val="-10118"/>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491 en 3éme Classes</a:t>
          </a:r>
        </a:p>
      </dsp:txBody>
      <dsp:txXfrm>
        <a:off x="3878513" y="381101"/>
        <a:ext cx="804418" cy="302991"/>
      </dsp:txXfrm>
    </dsp:sp>
    <dsp:sp modelId="{57C3B2E6-E44C-4B97-9554-296D76377A20}">
      <dsp:nvSpPr>
        <dsp:cNvPr id="0" name=""/>
        <dsp:cNvSpPr/>
      </dsp:nvSpPr>
      <dsp:spPr>
        <a:xfrm>
          <a:off x="4043273"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6211133"/>
              <a:satOff val="27515"/>
              <a:lumOff val="-1011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9784" rIns="49784" bIns="49784" numCol="1" spcCol="1270" rtlCol="0" anchor="t" anchorCtr="0">
          <a:noAutofit/>
        </a:bodyPr>
        <a:lstStyle/>
        <a:p>
          <a:pPr marL="57150" lvl="1" indent="-57150" algn="ctr" defTabSz="311150" rtl="0">
            <a:lnSpc>
              <a:spcPct val="90000"/>
            </a:lnSpc>
            <a:spcBef>
              <a:spcPct val="0"/>
            </a:spcBef>
            <a:spcAft>
              <a:spcPct val="15000"/>
            </a:spcAft>
            <a:buChar char="•"/>
          </a:pPr>
          <a:r>
            <a:rPr lang="fr-FR" sz="700" kern="1200" noProof="0" dirty="0">
              <a:latin typeface="Arial Black" panose="020B0A04020102020204" pitchFamily="34" charset="0"/>
            </a:rPr>
            <a:t>55,11%</a:t>
          </a:r>
        </a:p>
      </dsp:txBody>
      <dsp:txXfrm>
        <a:off x="4055082" y="695902"/>
        <a:ext cx="780800" cy="379582"/>
      </dsp:txXfrm>
    </dsp:sp>
    <dsp:sp modelId="{CEFC9E4F-B63C-426F-9D7C-B44DA4792C4B}">
      <dsp:nvSpPr>
        <dsp:cNvPr id="0" name=""/>
        <dsp:cNvSpPr/>
      </dsp:nvSpPr>
      <dsp:spPr>
        <a:xfrm>
          <a:off x="4804878" y="432459"/>
          <a:ext cx="258527" cy="200276"/>
        </a:xfrm>
        <a:prstGeom prst="rightArrow">
          <a:avLst>
            <a:gd name="adj1" fmla="val 60000"/>
            <a:gd name="adj2" fmla="val 50000"/>
          </a:avLst>
        </a:prstGeom>
        <a:solidFill>
          <a:schemeClr val="accent2">
            <a:hueOff val="-7763915"/>
            <a:satOff val="34394"/>
            <a:lumOff val="-12648"/>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66700">
            <a:lnSpc>
              <a:spcPct val="90000"/>
            </a:lnSpc>
            <a:spcBef>
              <a:spcPct val="0"/>
            </a:spcBef>
            <a:spcAft>
              <a:spcPct val="35000"/>
            </a:spcAft>
            <a:buNone/>
          </a:pPr>
          <a:endParaRPr lang="fr-FR" sz="600" kern="1200"/>
        </a:p>
      </dsp:txBody>
      <dsp:txXfrm>
        <a:off x="4804878" y="472514"/>
        <a:ext cx="198444" cy="120166"/>
      </dsp:txXfrm>
    </dsp:sp>
    <dsp:sp modelId="{33DBDA82-995D-4A7B-9401-951000757382}">
      <dsp:nvSpPr>
        <dsp:cNvPr id="0" name=""/>
        <dsp:cNvSpPr/>
      </dsp:nvSpPr>
      <dsp:spPr>
        <a:xfrm>
          <a:off x="5170718" y="381101"/>
          <a:ext cx="804418" cy="454486"/>
        </a:xfrm>
        <a:prstGeom prst="roundRect">
          <a:avLst>
            <a:gd name="adj" fmla="val 10000"/>
          </a:avLst>
        </a:prstGeom>
        <a:solidFill>
          <a:schemeClr val="accent2">
            <a:hueOff val="-8281511"/>
            <a:satOff val="36687"/>
            <a:lumOff val="-1349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184 en 2</a:t>
          </a:r>
          <a:r>
            <a:rPr lang="fr-FR" sz="700" kern="1200" baseline="30000" noProof="0" dirty="0">
              <a:latin typeface="Arial Black" panose="020B0A04020102020204" pitchFamily="34" charset="0"/>
            </a:rPr>
            <a:t>nd</a:t>
          </a:r>
          <a:r>
            <a:rPr lang="fr-FR" sz="700" kern="1200" noProof="0" dirty="0">
              <a:latin typeface="Arial Black" panose="020B0A04020102020204" pitchFamily="34" charset="0"/>
            </a:rPr>
            <a:t> Classes</a:t>
          </a:r>
        </a:p>
      </dsp:txBody>
      <dsp:txXfrm>
        <a:off x="5170718" y="381101"/>
        <a:ext cx="804418" cy="302991"/>
      </dsp:txXfrm>
    </dsp:sp>
    <dsp:sp modelId="{D2BD5CF2-F9F2-493B-B5FE-EC753E63780A}">
      <dsp:nvSpPr>
        <dsp:cNvPr id="0" name=""/>
        <dsp:cNvSpPr/>
      </dsp:nvSpPr>
      <dsp:spPr>
        <a:xfrm>
          <a:off x="5335479"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8281511"/>
              <a:satOff val="36687"/>
              <a:lumOff val="-1349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9784" rIns="49784" bIns="49784" numCol="1" spcCol="1270" rtlCol="0" anchor="t" anchorCtr="0">
          <a:noAutofit/>
        </a:bodyPr>
        <a:lstStyle/>
        <a:p>
          <a:pPr marL="57150" lvl="1" indent="-57150" algn="ctr" defTabSz="311150" rtl="0">
            <a:lnSpc>
              <a:spcPct val="90000"/>
            </a:lnSpc>
            <a:spcBef>
              <a:spcPct val="0"/>
            </a:spcBef>
            <a:spcAft>
              <a:spcPct val="15000"/>
            </a:spcAft>
            <a:buChar char="•"/>
          </a:pPr>
          <a:r>
            <a:rPr lang="fr-FR" sz="700" kern="1200" noProof="0" dirty="0">
              <a:latin typeface="Arial Black" panose="020B0A04020102020204" pitchFamily="34" charset="0"/>
            </a:rPr>
            <a:t>20,65%</a:t>
          </a:r>
        </a:p>
      </dsp:txBody>
      <dsp:txXfrm>
        <a:off x="5347288" y="695902"/>
        <a:ext cx="780800" cy="379582"/>
      </dsp:txXfrm>
    </dsp:sp>
    <dsp:sp modelId="{0335DF06-5D91-417C-9DCA-549A2B946184}">
      <dsp:nvSpPr>
        <dsp:cNvPr id="0" name=""/>
        <dsp:cNvSpPr/>
      </dsp:nvSpPr>
      <dsp:spPr>
        <a:xfrm>
          <a:off x="6097084" y="432459"/>
          <a:ext cx="258527" cy="200276"/>
        </a:xfrm>
        <a:prstGeom prst="rightArrow">
          <a:avLst>
            <a:gd name="adj1" fmla="val 60000"/>
            <a:gd name="adj2" fmla="val 50000"/>
          </a:avLst>
        </a:prstGeom>
        <a:solidFill>
          <a:schemeClr val="accent2">
            <a:hueOff val="-10351888"/>
            <a:satOff val="45859"/>
            <a:lumOff val="-16864"/>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66700" rtl="0">
            <a:lnSpc>
              <a:spcPct val="90000"/>
            </a:lnSpc>
            <a:spcBef>
              <a:spcPct val="0"/>
            </a:spcBef>
            <a:spcAft>
              <a:spcPct val="35000"/>
            </a:spcAft>
            <a:buNone/>
          </a:pPr>
          <a:endParaRPr lang="fr-FR" sz="600" kern="1200" noProof="0" dirty="0"/>
        </a:p>
      </dsp:txBody>
      <dsp:txXfrm>
        <a:off x="6097084" y="472514"/>
        <a:ext cx="198444" cy="120166"/>
      </dsp:txXfrm>
    </dsp:sp>
    <dsp:sp modelId="{67A45E90-DEAE-48C5-B7C9-253B3AC5071B}">
      <dsp:nvSpPr>
        <dsp:cNvPr id="0" name=""/>
        <dsp:cNvSpPr/>
      </dsp:nvSpPr>
      <dsp:spPr>
        <a:xfrm>
          <a:off x="6462924" y="381101"/>
          <a:ext cx="804418" cy="454486"/>
        </a:xfrm>
        <a:prstGeom prst="roundRect">
          <a:avLst>
            <a:gd name="adj" fmla="val 10000"/>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216 en 1</a:t>
          </a:r>
          <a:r>
            <a:rPr lang="fr-FR" sz="700" kern="1200" baseline="30000" noProof="0" dirty="0">
              <a:latin typeface="Arial Black" panose="020B0A04020102020204" pitchFamily="34" charset="0"/>
            </a:rPr>
            <a:t>er</a:t>
          </a:r>
          <a:r>
            <a:rPr lang="fr-FR" sz="700" kern="1200" noProof="0" dirty="0">
              <a:latin typeface="Arial Black" panose="020B0A04020102020204" pitchFamily="34" charset="0"/>
            </a:rPr>
            <a:t> Classes</a:t>
          </a:r>
        </a:p>
      </dsp:txBody>
      <dsp:txXfrm>
        <a:off x="6462924" y="381101"/>
        <a:ext cx="804418" cy="302991"/>
      </dsp:txXfrm>
    </dsp:sp>
    <dsp:sp modelId="{D0BD5610-CC21-471B-B2BB-E9F264C5E730}">
      <dsp:nvSpPr>
        <dsp:cNvPr id="0" name=""/>
        <dsp:cNvSpPr/>
      </dsp:nvSpPr>
      <dsp:spPr>
        <a:xfrm>
          <a:off x="6627685"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0351888"/>
              <a:satOff val="45859"/>
              <a:lumOff val="-168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9784" rIns="49784" bIns="49784" numCol="1" spcCol="1270" rtlCol="0" anchor="t" anchorCtr="0">
          <a:noAutofit/>
        </a:bodyPr>
        <a:lstStyle/>
        <a:p>
          <a:pPr marL="57150" lvl="1" indent="-57150" algn="ctr" defTabSz="311150" rtl="0">
            <a:lnSpc>
              <a:spcPct val="90000"/>
            </a:lnSpc>
            <a:spcBef>
              <a:spcPct val="0"/>
            </a:spcBef>
            <a:spcAft>
              <a:spcPct val="15000"/>
            </a:spcAft>
            <a:buChar char="•"/>
          </a:pPr>
          <a:r>
            <a:rPr lang="fr-FR" sz="700" kern="1200" noProof="0" dirty="0">
              <a:latin typeface="Arial Black" panose="020B0A04020102020204" pitchFamily="34" charset="0"/>
            </a:rPr>
            <a:t>24,24%</a:t>
          </a:r>
        </a:p>
      </dsp:txBody>
      <dsp:txXfrm>
        <a:off x="6639494" y="695902"/>
        <a:ext cx="780800" cy="37958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AE9293-9C08-4446-9BAE-69CDF0371112}">
      <dsp:nvSpPr>
        <dsp:cNvPr id="0" name=""/>
        <dsp:cNvSpPr/>
      </dsp:nvSpPr>
      <dsp:spPr>
        <a:xfrm>
          <a:off x="990" y="430650"/>
          <a:ext cx="685412" cy="392241"/>
        </a:xfrm>
        <a:prstGeom prst="roundRect">
          <a:avLst>
            <a:gd name="adj" fmla="val 10000"/>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216  Passagers</a:t>
          </a:r>
        </a:p>
      </dsp:txBody>
      <dsp:txXfrm>
        <a:off x="990" y="430650"/>
        <a:ext cx="685412" cy="261494"/>
      </dsp:txXfrm>
    </dsp:sp>
    <dsp:sp modelId="{884CF67F-2F71-43A0-90CB-746C44327532}">
      <dsp:nvSpPr>
        <dsp:cNvPr id="0" name=""/>
        <dsp:cNvSpPr/>
      </dsp:nvSpPr>
      <dsp:spPr>
        <a:xfrm>
          <a:off x="141375"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24,24%</a:t>
          </a:r>
        </a:p>
      </dsp:txBody>
      <dsp:txXfrm>
        <a:off x="151497" y="702266"/>
        <a:ext cx="665168" cy="325356"/>
      </dsp:txXfrm>
    </dsp:sp>
    <dsp:sp modelId="{C4C97679-23C5-40BF-A606-35418D849A12}">
      <dsp:nvSpPr>
        <dsp:cNvPr id="0" name=""/>
        <dsp:cNvSpPr/>
      </dsp:nvSpPr>
      <dsp:spPr>
        <a:xfrm>
          <a:off x="790308" y="476073"/>
          <a:ext cx="220280" cy="170647"/>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790308" y="510202"/>
        <a:ext cx="169086" cy="102389"/>
      </dsp:txXfrm>
    </dsp:sp>
    <dsp:sp modelId="{3A6134A8-3C34-45DA-8131-3A256D123686}">
      <dsp:nvSpPr>
        <dsp:cNvPr id="0" name=""/>
        <dsp:cNvSpPr/>
      </dsp:nvSpPr>
      <dsp:spPr>
        <a:xfrm>
          <a:off x="1102026" y="430650"/>
          <a:ext cx="685412" cy="392241"/>
        </a:xfrm>
        <a:prstGeom prst="roundRect">
          <a:avLst>
            <a:gd name="adj" fmla="val 10000"/>
          </a:avLst>
        </a:prstGeom>
        <a:solidFill>
          <a:schemeClr val="accent2">
            <a:hueOff val="-1725315"/>
            <a:satOff val="7643"/>
            <a:lumOff val="-281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122   Hommes</a:t>
          </a:r>
        </a:p>
      </dsp:txBody>
      <dsp:txXfrm>
        <a:off x="1102026" y="430650"/>
        <a:ext cx="685412" cy="261494"/>
      </dsp:txXfrm>
    </dsp:sp>
    <dsp:sp modelId="{6115F797-A6DE-4EF2-9CBB-FE74A6005419}">
      <dsp:nvSpPr>
        <dsp:cNvPr id="0" name=""/>
        <dsp:cNvSpPr/>
      </dsp:nvSpPr>
      <dsp:spPr>
        <a:xfrm>
          <a:off x="1242412"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725315"/>
              <a:satOff val="7643"/>
              <a:lumOff val="-28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 56,48 %</a:t>
          </a:r>
        </a:p>
      </dsp:txBody>
      <dsp:txXfrm>
        <a:off x="1252534" y="702266"/>
        <a:ext cx="665168" cy="325356"/>
      </dsp:txXfrm>
    </dsp:sp>
    <dsp:sp modelId="{A2B6F22B-BDC1-44C1-9C3B-C700746C91A0}">
      <dsp:nvSpPr>
        <dsp:cNvPr id="0" name=""/>
        <dsp:cNvSpPr/>
      </dsp:nvSpPr>
      <dsp:spPr>
        <a:xfrm>
          <a:off x="1891345" y="476073"/>
          <a:ext cx="220280" cy="170647"/>
        </a:xfrm>
        <a:prstGeom prst="rightArrow">
          <a:avLst>
            <a:gd name="adj1" fmla="val 60000"/>
            <a:gd name="adj2" fmla="val 50000"/>
          </a:avLst>
        </a:prstGeom>
        <a:solidFill>
          <a:schemeClr val="accent2">
            <a:hueOff val="-2070378"/>
            <a:satOff val="9172"/>
            <a:lumOff val="-3373"/>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1891345" y="510202"/>
        <a:ext cx="169086" cy="102389"/>
      </dsp:txXfrm>
    </dsp:sp>
    <dsp:sp modelId="{167E8E07-0355-4E64-8A37-C7708D85BD5E}">
      <dsp:nvSpPr>
        <dsp:cNvPr id="0" name=""/>
        <dsp:cNvSpPr/>
      </dsp:nvSpPr>
      <dsp:spPr>
        <a:xfrm>
          <a:off x="2203063" y="430650"/>
          <a:ext cx="685412" cy="392241"/>
        </a:xfrm>
        <a:prstGeom prst="roundRect">
          <a:avLst>
            <a:gd name="adj" fmla="val 10000"/>
          </a:avLst>
        </a:prstGeom>
        <a:solidFill>
          <a:schemeClr val="accent2">
            <a:hueOff val="-3450629"/>
            <a:satOff val="15286"/>
            <a:lumOff val="-562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94  Femmes</a:t>
          </a:r>
        </a:p>
      </dsp:txBody>
      <dsp:txXfrm>
        <a:off x="2203063" y="430650"/>
        <a:ext cx="685412" cy="261494"/>
      </dsp:txXfrm>
    </dsp:sp>
    <dsp:sp modelId="{35F3B485-83B7-47E9-858F-3F090B8421C6}">
      <dsp:nvSpPr>
        <dsp:cNvPr id="0" name=""/>
        <dsp:cNvSpPr/>
      </dsp:nvSpPr>
      <dsp:spPr>
        <a:xfrm>
          <a:off x="2343449"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3450629"/>
              <a:satOff val="15286"/>
              <a:lumOff val="-562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43,52%</a:t>
          </a:r>
        </a:p>
      </dsp:txBody>
      <dsp:txXfrm>
        <a:off x="2353571" y="702266"/>
        <a:ext cx="665168" cy="325356"/>
      </dsp:txXfrm>
    </dsp:sp>
    <dsp:sp modelId="{5BFC3974-B99D-4732-B5FE-FD9DFF09FDCE}">
      <dsp:nvSpPr>
        <dsp:cNvPr id="0" name=""/>
        <dsp:cNvSpPr/>
      </dsp:nvSpPr>
      <dsp:spPr>
        <a:xfrm>
          <a:off x="2992382" y="476073"/>
          <a:ext cx="220280" cy="170647"/>
        </a:xfrm>
        <a:prstGeom prst="rightArrow">
          <a:avLst>
            <a:gd name="adj1" fmla="val 60000"/>
            <a:gd name="adj2" fmla="val 50000"/>
          </a:avLst>
        </a:prstGeom>
        <a:solidFill>
          <a:schemeClr val="accent2">
            <a:hueOff val="-4140755"/>
            <a:satOff val="18344"/>
            <a:lumOff val="-6746"/>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2992382" y="510202"/>
        <a:ext cx="169086" cy="102389"/>
      </dsp:txXfrm>
    </dsp:sp>
    <dsp:sp modelId="{43444179-3CDA-4973-9806-29FC915EF70B}">
      <dsp:nvSpPr>
        <dsp:cNvPr id="0" name=""/>
        <dsp:cNvSpPr/>
      </dsp:nvSpPr>
      <dsp:spPr>
        <a:xfrm>
          <a:off x="3304100" y="430650"/>
          <a:ext cx="685412" cy="392241"/>
        </a:xfrm>
        <a:prstGeom prst="roundRect">
          <a:avLst>
            <a:gd name="adj" fmla="val 10000"/>
          </a:avLst>
        </a:prstGeom>
        <a:solidFill>
          <a:schemeClr val="accent2">
            <a:hueOff val="-5175944"/>
            <a:satOff val="22930"/>
            <a:lumOff val="-8432"/>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 136 Survivant</a:t>
          </a:r>
        </a:p>
      </dsp:txBody>
      <dsp:txXfrm>
        <a:off x="3304100" y="430650"/>
        <a:ext cx="685412" cy="261494"/>
      </dsp:txXfrm>
    </dsp:sp>
    <dsp:sp modelId="{57C3B2E6-E44C-4B97-9554-296D76377A20}">
      <dsp:nvSpPr>
        <dsp:cNvPr id="0" name=""/>
        <dsp:cNvSpPr/>
      </dsp:nvSpPr>
      <dsp:spPr>
        <a:xfrm>
          <a:off x="3444486"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5175944"/>
              <a:satOff val="22930"/>
              <a:lumOff val="-843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62,96%</a:t>
          </a:r>
        </a:p>
      </dsp:txBody>
      <dsp:txXfrm>
        <a:off x="3454608" y="702266"/>
        <a:ext cx="665168" cy="325356"/>
      </dsp:txXfrm>
    </dsp:sp>
    <dsp:sp modelId="{CEFC9E4F-B63C-426F-9D7C-B44DA4792C4B}">
      <dsp:nvSpPr>
        <dsp:cNvPr id="0" name=""/>
        <dsp:cNvSpPr/>
      </dsp:nvSpPr>
      <dsp:spPr>
        <a:xfrm>
          <a:off x="4093418" y="476073"/>
          <a:ext cx="220280" cy="170647"/>
        </a:xfrm>
        <a:prstGeom prst="rightArrow">
          <a:avLst>
            <a:gd name="adj1" fmla="val 60000"/>
            <a:gd name="adj2" fmla="val 50000"/>
          </a:avLst>
        </a:prstGeom>
        <a:solidFill>
          <a:schemeClr val="accent2">
            <a:hueOff val="-6211133"/>
            <a:satOff val="27515"/>
            <a:lumOff val="-10118"/>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a:lnSpc>
              <a:spcPct val="90000"/>
            </a:lnSpc>
            <a:spcBef>
              <a:spcPct val="0"/>
            </a:spcBef>
            <a:spcAft>
              <a:spcPct val="35000"/>
            </a:spcAft>
            <a:buNone/>
          </a:pPr>
          <a:endParaRPr lang="fr-FR" sz="500" kern="1200"/>
        </a:p>
      </dsp:txBody>
      <dsp:txXfrm>
        <a:off x="4093418" y="510202"/>
        <a:ext cx="169086" cy="102389"/>
      </dsp:txXfrm>
    </dsp:sp>
    <dsp:sp modelId="{33DBDA82-995D-4A7B-9401-951000757382}">
      <dsp:nvSpPr>
        <dsp:cNvPr id="0" name=""/>
        <dsp:cNvSpPr/>
      </dsp:nvSpPr>
      <dsp:spPr>
        <a:xfrm>
          <a:off x="4405137" y="430650"/>
          <a:ext cx="685412" cy="392241"/>
        </a:xfrm>
        <a:prstGeom prst="roundRect">
          <a:avLst>
            <a:gd name="adj" fmla="val 10000"/>
          </a:avLst>
        </a:prstGeom>
        <a:solidFill>
          <a:schemeClr val="accent2">
            <a:hueOff val="-6901259"/>
            <a:satOff val="30573"/>
            <a:lumOff val="-1124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80 ou pas</a:t>
          </a:r>
        </a:p>
      </dsp:txBody>
      <dsp:txXfrm>
        <a:off x="4405137" y="430650"/>
        <a:ext cx="685412" cy="261494"/>
      </dsp:txXfrm>
    </dsp:sp>
    <dsp:sp modelId="{D2BD5CF2-F9F2-493B-B5FE-EC753E63780A}">
      <dsp:nvSpPr>
        <dsp:cNvPr id="0" name=""/>
        <dsp:cNvSpPr/>
      </dsp:nvSpPr>
      <dsp:spPr>
        <a:xfrm>
          <a:off x="4545522"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6901259"/>
              <a:satOff val="30573"/>
              <a:lumOff val="-1124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37,04%</a:t>
          </a:r>
        </a:p>
      </dsp:txBody>
      <dsp:txXfrm>
        <a:off x="4555644" y="702266"/>
        <a:ext cx="665168" cy="325356"/>
      </dsp:txXfrm>
    </dsp:sp>
    <dsp:sp modelId="{0335DF06-5D91-417C-9DCA-549A2B946184}">
      <dsp:nvSpPr>
        <dsp:cNvPr id="0" name=""/>
        <dsp:cNvSpPr/>
      </dsp:nvSpPr>
      <dsp:spPr>
        <a:xfrm>
          <a:off x="5194455" y="476073"/>
          <a:ext cx="220280" cy="170647"/>
        </a:xfrm>
        <a:prstGeom prst="rightArrow">
          <a:avLst>
            <a:gd name="adj1" fmla="val 60000"/>
            <a:gd name="adj2" fmla="val 50000"/>
          </a:avLst>
        </a:prstGeom>
        <a:solidFill>
          <a:schemeClr val="accent2">
            <a:hueOff val="-8281511"/>
            <a:satOff val="36687"/>
            <a:lumOff val="-13491"/>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5194455" y="510202"/>
        <a:ext cx="169086" cy="102389"/>
      </dsp:txXfrm>
    </dsp:sp>
    <dsp:sp modelId="{9C174F0F-509E-4422-9E47-1FD11B8BE6CB}">
      <dsp:nvSpPr>
        <dsp:cNvPr id="0" name=""/>
        <dsp:cNvSpPr/>
      </dsp:nvSpPr>
      <dsp:spPr>
        <a:xfrm>
          <a:off x="5506173" y="430650"/>
          <a:ext cx="685412" cy="392241"/>
        </a:xfrm>
        <a:prstGeom prst="roundRect">
          <a:avLst>
            <a:gd name="adj" fmla="val 10000"/>
          </a:avLst>
        </a:prstGeom>
        <a:solidFill>
          <a:schemeClr val="accent2">
            <a:hueOff val="-8626573"/>
            <a:satOff val="38216"/>
            <a:lumOff val="-1405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45 Hommes survivant</a:t>
          </a:r>
        </a:p>
      </dsp:txBody>
      <dsp:txXfrm>
        <a:off x="5506173" y="430650"/>
        <a:ext cx="685412" cy="261494"/>
      </dsp:txXfrm>
    </dsp:sp>
    <dsp:sp modelId="{CD93931D-C0DC-46CA-B1CD-438390C21AE1}">
      <dsp:nvSpPr>
        <dsp:cNvPr id="0" name=""/>
        <dsp:cNvSpPr/>
      </dsp:nvSpPr>
      <dsp:spPr>
        <a:xfrm>
          <a:off x="5646559"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8626573"/>
              <a:satOff val="38216"/>
              <a:lumOff val="-1405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77 ou pas</a:t>
          </a:r>
        </a:p>
      </dsp:txBody>
      <dsp:txXfrm>
        <a:off x="5656681" y="702266"/>
        <a:ext cx="665168" cy="325356"/>
      </dsp:txXfrm>
    </dsp:sp>
    <dsp:sp modelId="{6696901A-5DCB-4470-AA3A-AF0641DD8039}">
      <dsp:nvSpPr>
        <dsp:cNvPr id="0" name=""/>
        <dsp:cNvSpPr/>
      </dsp:nvSpPr>
      <dsp:spPr>
        <a:xfrm>
          <a:off x="6295492" y="476073"/>
          <a:ext cx="220280" cy="170647"/>
        </a:xfrm>
        <a:prstGeom prst="rightArrow">
          <a:avLst>
            <a:gd name="adj1" fmla="val 60000"/>
            <a:gd name="adj2" fmla="val 50000"/>
          </a:avLst>
        </a:prstGeom>
        <a:solidFill>
          <a:schemeClr val="accent2">
            <a:hueOff val="-10351888"/>
            <a:satOff val="45859"/>
            <a:lumOff val="-16864"/>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fr-FR" sz="500" kern="1200"/>
        </a:p>
      </dsp:txBody>
      <dsp:txXfrm>
        <a:off x="6295492" y="510202"/>
        <a:ext cx="169086" cy="102389"/>
      </dsp:txXfrm>
    </dsp:sp>
    <dsp:sp modelId="{6E7A9EB0-DBD8-4361-A243-56F88331B886}">
      <dsp:nvSpPr>
        <dsp:cNvPr id="0" name=""/>
        <dsp:cNvSpPr/>
      </dsp:nvSpPr>
      <dsp:spPr>
        <a:xfrm>
          <a:off x="6607210" y="430650"/>
          <a:ext cx="685412" cy="392241"/>
        </a:xfrm>
        <a:prstGeom prst="roundRect">
          <a:avLst>
            <a:gd name="adj" fmla="val 10000"/>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91 Survivante</a:t>
          </a:r>
        </a:p>
      </dsp:txBody>
      <dsp:txXfrm>
        <a:off x="6607210" y="430650"/>
        <a:ext cx="685412" cy="261494"/>
      </dsp:txXfrm>
    </dsp:sp>
    <dsp:sp modelId="{2DC42BFF-FF52-4E99-941F-5D2CA03F97C1}">
      <dsp:nvSpPr>
        <dsp:cNvPr id="0" name=""/>
        <dsp:cNvSpPr/>
      </dsp:nvSpPr>
      <dsp:spPr>
        <a:xfrm>
          <a:off x="6747596"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0351888"/>
              <a:satOff val="45859"/>
              <a:lumOff val="-168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3 ou pas</a:t>
          </a:r>
        </a:p>
      </dsp:txBody>
      <dsp:txXfrm>
        <a:off x="6757718" y="702266"/>
        <a:ext cx="665168" cy="32535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AE9293-9C08-4446-9BAE-69CDF0371112}">
      <dsp:nvSpPr>
        <dsp:cNvPr id="0" name=""/>
        <dsp:cNvSpPr/>
      </dsp:nvSpPr>
      <dsp:spPr>
        <a:xfrm>
          <a:off x="990" y="430650"/>
          <a:ext cx="685412" cy="392241"/>
        </a:xfrm>
        <a:prstGeom prst="roundRect">
          <a:avLst>
            <a:gd name="adj" fmla="val 10000"/>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216  Passagers</a:t>
          </a:r>
        </a:p>
      </dsp:txBody>
      <dsp:txXfrm>
        <a:off x="990" y="430650"/>
        <a:ext cx="685412" cy="261494"/>
      </dsp:txXfrm>
    </dsp:sp>
    <dsp:sp modelId="{884CF67F-2F71-43A0-90CB-746C44327532}">
      <dsp:nvSpPr>
        <dsp:cNvPr id="0" name=""/>
        <dsp:cNvSpPr/>
      </dsp:nvSpPr>
      <dsp:spPr>
        <a:xfrm>
          <a:off x="141375"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24,24%</a:t>
          </a:r>
        </a:p>
      </dsp:txBody>
      <dsp:txXfrm>
        <a:off x="151497" y="702266"/>
        <a:ext cx="665168" cy="325356"/>
      </dsp:txXfrm>
    </dsp:sp>
    <dsp:sp modelId="{C4C97679-23C5-40BF-A606-35418D849A12}">
      <dsp:nvSpPr>
        <dsp:cNvPr id="0" name=""/>
        <dsp:cNvSpPr/>
      </dsp:nvSpPr>
      <dsp:spPr>
        <a:xfrm>
          <a:off x="790308" y="476073"/>
          <a:ext cx="220280" cy="170647"/>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790308" y="510202"/>
        <a:ext cx="169086" cy="102389"/>
      </dsp:txXfrm>
    </dsp:sp>
    <dsp:sp modelId="{3A6134A8-3C34-45DA-8131-3A256D123686}">
      <dsp:nvSpPr>
        <dsp:cNvPr id="0" name=""/>
        <dsp:cNvSpPr/>
      </dsp:nvSpPr>
      <dsp:spPr>
        <a:xfrm>
          <a:off x="1102026" y="430650"/>
          <a:ext cx="685412" cy="392241"/>
        </a:xfrm>
        <a:prstGeom prst="roundRect">
          <a:avLst>
            <a:gd name="adj" fmla="val 10000"/>
          </a:avLst>
        </a:prstGeom>
        <a:solidFill>
          <a:schemeClr val="accent2">
            <a:hueOff val="-1725315"/>
            <a:satOff val="7643"/>
            <a:lumOff val="-281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122   Hommes</a:t>
          </a:r>
        </a:p>
      </dsp:txBody>
      <dsp:txXfrm>
        <a:off x="1102026" y="430650"/>
        <a:ext cx="685412" cy="261494"/>
      </dsp:txXfrm>
    </dsp:sp>
    <dsp:sp modelId="{6115F797-A6DE-4EF2-9CBB-FE74A6005419}">
      <dsp:nvSpPr>
        <dsp:cNvPr id="0" name=""/>
        <dsp:cNvSpPr/>
      </dsp:nvSpPr>
      <dsp:spPr>
        <a:xfrm>
          <a:off x="1242412"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725315"/>
              <a:satOff val="7643"/>
              <a:lumOff val="-28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 56,48 %</a:t>
          </a:r>
        </a:p>
      </dsp:txBody>
      <dsp:txXfrm>
        <a:off x="1252534" y="702266"/>
        <a:ext cx="665168" cy="325356"/>
      </dsp:txXfrm>
    </dsp:sp>
    <dsp:sp modelId="{A2B6F22B-BDC1-44C1-9C3B-C700746C91A0}">
      <dsp:nvSpPr>
        <dsp:cNvPr id="0" name=""/>
        <dsp:cNvSpPr/>
      </dsp:nvSpPr>
      <dsp:spPr>
        <a:xfrm>
          <a:off x="1891345" y="476073"/>
          <a:ext cx="220280" cy="170647"/>
        </a:xfrm>
        <a:prstGeom prst="rightArrow">
          <a:avLst>
            <a:gd name="adj1" fmla="val 60000"/>
            <a:gd name="adj2" fmla="val 50000"/>
          </a:avLst>
        </a:prstGeom>
        <a:solidFill>
          <a:schemeClr val="accent2">
            <a:hueOff val="-2070378"/>
            <a:satOff val="9172"/>
            <a:lumOff val="-3373"/>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1891345" y="510202"/>
        <a:ext cx="169086" cy="102389"/>
      </dsp:txXfrm>
    </dsp:sp>
    <dsp:sp modelId="{167E8E07-0355-4E64-8A37-C7708D85BD5E}">
      <dsp:nvSpPr>
        <dsp:cNvPr id="0" name=""/>
        <dsp:cNvSpPr/>
      </dsp:nvSpPr>
      <dsp:spPr>
        <a:xfrm>
          <a:off x="2203063" y="430650"/>
          <a:ext cx="685412" cy="392241"/>
        </a:xfrm>
        <a:prstGeom prst="roundRect">
          <a:avLst>
            <a:gd name="adj" fmla="val 10000"/>
          </a:avLst>
        </a:prstGeom>
        <a:solidFill>
          <a:schemeClr val="accent2">
            <a:hueOff val="-3450629"/>
            <a:satOff val="15286"/>
            <a:lumOff val="-562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94  Femmes</a:t>
          </a:r>
        </a:p>
      </dsp:txBody>
      <dsp:txXfrm>
        <a:off x="2203063" y="430650"/>
        <a:ext cx="685412" cy="261494"/>
      </dsp:txXfrm>
    </dsp:sp>
    <dsp:sp modelId="{35F3B485-83B7-47E9-858F-3F090B8421C6}">
      <dsp:nvSpPr>
        <dsp:cNvPr id="0" name=""/>
        <dsp:cNvSpPr/>
      </dsp:nvSpPr>
      <dsp:spPr>
        <a:xfrm>
          <a:off x="2343449"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3450629"/>
              <a:satOff val="15286"/>
              <a:lumOff val="-562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43,52%</a:t>
          </a:r>
        </a:p>
      </dsp:txBody>
      <dsp:txXfrm>
        <a:off x="2353571" y="702266"/>
        <a:ext cx="665168" cy="325356"/>
      </dsp:txXfrm>
    </dsp:sp>
    <dsp:sp modelId="{5BFC3974-B99D-4732-B5FE-FD9DFF09FDCE}">
      <dsp:nvSpPr>
        <dsp:cNvPr id="0" name=""/>
        <dsp:cNvSpPr/>
      </dsp:nvSpPr>
      <dsp:spPr>
        <a:xfrm>
          <a:off x="2992382" y="476073"/>
          <a:ext cx="220280" cy="170647"/>
        </a:xfrm>
        <a:prstGeom prst="rightArrow">
          <a:avLst>
            <a:gd name="adj1" fmla="val 60000"/>
            <a:gd name="adj2" fmla="val 50000"/>
          </a:avLst>
        </a:prstGeom>
        <a:solidFill>
          <a:schemeClr val="accent2">
            <a:hueOff val="-4140755"/>
            <a:satOff val="18344"/>
            <a:lumOff val="-6746"/>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2992382" y="510202"/>
        <a:ext cx="169086" cy="102389"/>
      </dsp:txXfrm>
    </dsp:sp>
    <dsp:sp modelId="{43444179-3CDA-4973-9806-29FC915EF70B}">
      <dsp:nvSpPr>
        <dsp:cNvPr id="0" name=""/>
        <dsp:cNvSpPr/>
      </dsp:nvSpPr>
      <dsp:spPr>
        <a:xfrm>
          <a:off x="3304100" y="430650"/>
          <a:ext cx="685412" cy="392241"/>
        </a:xfrm>
        <a:prstGeom prst="roundRect">
          <a:avLst>
            <a:gd name="adj" fmla="val 10000"/>
          </a:avLst>
        </a:prstGeom>
        <a:solidFill>
          <a:schemeClr val="accent2">
            <a:hueOff val="-5175944"/>
            <a:satOff val="22930"/>
            <a:lumOff val="-8432"/>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 136 Survivant</a:t>
          </a:r>
        </a:p>
      </dsp:txBody>
      <dsp:txXfrm>
        <a:off x="3304100" y="430650"/>
        <a:ext cx="685412" cy="261494"/>
      </dsp:txXfrm>
    </dsp:sp>
    <dsp:sp modelId="{57C3B2E6-E44C-4B97-9554-296D76377A20}">
      <dsp:nvSpPr>
        <dsp:cNvPr id="0" name=""/>
        <dsp:cNvSpPr/>
      </dsp:nvSpPr>
      <dsp:spPr>
        <a:xfrm>
          <a:off x="3444486"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5175944"/>
              <a:satOff val="22930"/>
              <a:lumOff val="-843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62,96%</a:t>
          </a:r>
        </a:p>
      </dsp:txBody>
      <dsp:txXfrm>
        <a:off x="3454608" y="702266"/>
        <a:ext cx="665168" cy="325356"/>
      </dsp:txXfrm>
    </dsp:sp>
    <dsp:sp modelId="{CEFC9E4F-B63C-426F-9D7C-B44DA4792C4B}">
      <dsp:nvSpPr>
        <dsp:cNvPr id="0" name=""/>
        <dsp:cNvSpPr/>
      </dsp:nvSpPr>
      <dsp:spPr>
        <a:xfrm>
          <a:off x="4093418" y="476073"/>
          <a:ext cx="220280" cy="170647"/>
        </a:xfrm>
        <a:prstGeom prst="rightArrow">
          <a:avLst>
            <a:gd name="adj1" fmla="val 60000"/>
            <a:gd name="adj2" fmla="val 50000"/>
          </a:avLst>
        </a:prstGeom>
        <a:solidFill>
          <a:schemeClr val="accent2">
            <a:hueOff val="-6211133"/>
            <a:satOff val="27515"/>
            <a:lumOff val="-10118"/>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a:lnSpc>
              <a:spcPct val="90000"/>
            </a:lnSpc>
            <a:spcBef>
              <a:spcPct val="0"/>
            </a:spcBef>
            <a:spcAft>
              <a:spcPct val="35000"/>
            </a:spcAft>
            <a:buNone/>
          </a:pPr>
          <a:endParaRPr lang="fr-FR" sz="500" kern="1200"/>
        </a:p>
      </dsp:txBody>
      <dsp:txXfrm>
        <a:off x="4093418" y="510202"/>
        <a:ext cx="169086" cy="102389"/>
      </dsp:txXfrm>
    </dsp:sp>
    <dsp:sp modelId="{33DBDA82-995D-4A7B-9401-951000757382}">
      <dsp:nvSpPr>
        <dsp:cNvPr id="0" name=""/>
        <dsp:cNvSpPr/>
      </dsp:nvSpPr>
      <dsp:spPr>
        <a:xfrm>
          <a:off x="4405137" y="430650"/>
          <a:ext cx="685412" cy="392241"/>
        </a:xfrm>
        <a:prstGeom prst="roundRect">
          <a:avLst>
            <a:gd name="adj" fmla="val 10000"/>
          </a:avLst>
        </a:prstGeom>
        <a:solidFill>
          <a:schemeClr val="accent2">
            <a:hueOff val="-6901259"/>
            <a:satOff val="30573"/>
            <a:lumOff val="-1124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80 ou pas</a:t>
          </a:r>
        </a:p>
      </dsp:txBody>
      <dsp:txXfrm>
        <a:off x="4405137" y="430650"/>
        <a:ext cx="685412" cy="261494"/>
      </dsp:txXfrm>
    </dsp:sp>
    <dsp:sp modelId="{D2BD5CF2-F9F2-493B-B5FE-EC753E63780A}">
      <dsp:nvSpPr>
        <dsp:cNvPr id="0" name=""/>
        <dsp:cNvSpPr/>
      </dsp:nvSpPr>
      <dsp:spPr>
        <a:xfrm>
          <a:off x="4545522"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6901259"/>
              <a:satOff val="30573"/>
              <a:lumOff val="-1124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37,04%</a:t>
          </a:r>
        </a:p>
      </dsp:txBody>
      <dsp:txXfrm>
        <a:off x="4555644" y="702266"/>
        <a:ext cx="665168" cy="325356"/>
      </dsp:txXfrm>
    </dsp:sp>
    <dsp:sp modelId="{0335DF06-5D91-417C-9DCA-549A2B946184}">
      <dsp:nvSpPr>
        <dsp:cNvPr id="0" name=""/>
        <dsp:cNvSpPr/>
      </dsp:nvSpPr>
      <dsp:spPr>
        <a:xfrm>
          <a:off x="5194455" y="476073"/>
          <a:ext cx="220280" cy="170647"/>
        </a:xfrm>
        <a:prstGeom prst="rightArrow">
          <a:avLst>
            <a:gd name="adj1" fmla="val 60000"/>
            <a:gd name="adj2" fmla="val 50000"/>
          </a:avLst>
        </a:prstGeom>
        <a:solidFill>
          <a:schemeClr val="accent2">
            <a:hueOff val="-8281511"/>
            <a:satOff val="36687"/>
            <a:lumOff val="-13491"/>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5194455" y="510202"/>
        <a:ext cx="169086" cy="102389"/>
      </dsp:txXfrm>
    </dsp:sp>
    <dsp:sp modelId="{9C174F0F-509E-4422-9E47-1FD11B8BE6CB}">
      <dsp:nvSpPr>
        <dsp:cNvPr id="0" name=""/>
        <dsp:cNvSpPr/>
      </dsp:nvSpPr>
      <dsp:spPr>
        <a:xfrm>
          <a:off x="5506173" y="430650"/>
          <a:ext cx="685412" cy="392241"/>
        </a:xfrm>
        <a:prstGeom prst="roundRect">
          <a:avLst>
            <a:gd name="adj" fmla="val 10000"/>
          </a:avLst>
        </a:prstGeom>
        <a:solidFill>
          <a:schemeClr val="accent2">
            <a:hueOff val="-8626573"/>
            <a:satOff val="38216"/>
            <a:lumOff val="-1405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45 Hommes survivant</a:t>
          </a:r>
        </a:p>
      </dsp:txBody>
      <dsp:txXfrm>
        <a:off x="5506173" y="430650"/>
        <a:ext cx="685412" cy="261494"/>
      </dsp:txXfrm>
    </dsp:sp>
    <dsp:sp modelId="{CD93931D-C0DC-46CA-B1CD-438390C21AE1}">
      <dsp:nvSpPr>
        <dsp:cNvPr id="0" name=""/>
        <dsp:cNvSpPr/>
      </dsp:nvSpPr>
      <dsp:spPr>
        <a:xfrm>
          <a:off x="5646559"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8626573"/>
              <a:satOff val="38216"/>
              <a:lumOff val="-1405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77 ou pas</a:t>
          </a:r>
        </a:p>
      </dsp:txBody>
      <dsp:txXfrm>
        <a:off x="5656681" y="702266"/>
        <a:ext cx="665168" cy="325356"/>
      </dsp:txXfrm>
    </dsp:sp>
    <dsp:sp modelId="{6696901A-5DCB-4470-AA3A-AF0641DD8039}">
      <dsp:nvSpPr>
        <dsp:cNvPr id="0" name=""/>
        <dsp:cNvSpPr/>
      </dsp:nvSpPr>
      <dsp:spPr>
        <a:xfrm>
          <a:off x="6295492" y="476073"/>
          <a:ext cx="220280" cy="170647"/>
        </a:xfrm>
        <a:prstGeom prst="rightArrow">
          <a:avLst>
            <a:gd name="adj1" fmla="val 60000"/>
            <a:gd name="adj2" fmla="val 50000"/>
          </a:avLst>
        </a:prstGeom>
        <a:solidFill>
          <a:schemeClr val="accent2">
            <a:hueOff val="-10351888"/>
            <a:satOff val="45859"/>
            <a:lumOff val="-16864"/>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fr-FR" sz="500" kern="1200"/>
        </a:p>
      </dsp:txBody>
      <dsp:txXfrm>
        <a:off x="6295492" y="510202"/>
        <a:ext cx="169086" cy="102389"/>
      </dsp:txXfrm>
    </dsp:sp>
    <dsp:sp modelId="{6E7A9EB0-DBD8-4361-A243-56F88331B886}">
      <dsp:nvSpPr>
        <dsp:cNvPr id="0" name=""/>
        <dsp:cNvSpPr/>
      </dsp:nvSpPr>
      <dsp:spPr>
        <a:xfrm>
          <a:off x="6607210" y="430650"/>
          <a:ext cx="685412" cy="392241"/>
        </a:xfrm>
        <a:prstGeom prst="roundRect">
          <a:avLst>
            <a:gd name="adj" fmla="val 10000"/>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91 Survivante</a:t>
          </a:r>
        </a:p>
      </dsp:txBody>
      <dsp:txXfrm>
        <a:off x="6607210" y="430650"/>
        <a:ext cx="685412" cy="261494"/>
      </dsp:txXfrm>
    </dsp:sp>
    <dsp:sp modelId="{2DC42BFF-FF52-4E99-941F-5D2CA03F97C1}">
      <dsp:nvSpPr>
        <dsp:cNvPr id="0" name=""/>
        <dsp:cNvSpPr/>
      </dsp:nvSpPr>
      <dsp:spPr>
        <a:xfrm>
          <a:off x="6747596"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0351888"/>
              <a:satOff val="45859"/>
              <a:lumOff val="-168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3 ou pas</a:t>
          </a:r>
        </a:p>
      </dsp:txBody>
      <dsp:txXfrm>
        <a:off x="6757718" y="702266"/>
        <a:ext cx="665168" cy="32535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AE9293-9C08-4446-9BAE-69CDF0371112}">
      <dsp:nvSpPr>
        <dsp:cNvPr id="0" name=""/>
        <dsp:cNvSpPr/>
      </dsp:nvSpPr>
      <dsp:spPr>
        <a:xfrm>
          <a:off x="990" y="430650"/>
          <a:ext cx="685412" cy="392241"/>
        </a:xfrm>
        <a:prstGeom prst="roundRect">
          <a:avLst>
            <a:gd name="adj" fmla="val 10000"/>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184  Passagers</a:t>
          </a:r>
        </a:p>
      </dsp:txBody>
      <dsp:txXfrm>
        <a:off x="990" y="430650"/>
        <a:ext cx="685412" cy="261494"/>
      </dsp:txXfrm>
    </dsp:sp>
    <dsp:sp modelId="{884CF67F-2F71-43A0-90CB-746C44327532}">
      <dsp:nvSpPr>
        <dsp:cNvPr id="0" name=""/>
        <dsp:cNvSpPr/>
      </dsp:nvSpPr>
      <dsp:spPr>
        <a:xfrm>
          <a:off x="141375"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20,65%</a:t>
          </a:r>
        </a:p>
      </dsp:txBody>
      <dsp:txXfrm>
        <a:off x="151497" y="702266"/>
        <a:ext cx="665168" cy="325356"/>
      </dsp:txXfrm>
    </dsp:sp>
    <dsp:sp modelId="{C4C97679-23C5-40BF-A606-35418D849A12}">
      <dsp:nvSpPr>
        <dsp:cNvPr id="0" name=""/>
        <dsp:cNvSpPr/>
      </dsp:nvSpPr>
      <dsp:spPr>
        <a:xfrm>
          <a:off x="790308" y="476073"/>
          <a:ext cx="220280" cy="170647"/>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790308" y="510202"/>
        <a:ext cx="169086" cy="102389"/>
      </dsp:txXfrm>
    </dsp:sp>
    <dsp:sp modelId="{3A6134A8-3C34-45DA-8131-3A256D123686}">
      <dsp:nvSpPr>
        <dsp:cNvPr id="0" name=""/>
        <dsp:cNvSpPr/>
      </dsp:nvSpPr>
      <dsp:spPr>
        <a:xfrm>
          <a:off x="1102026" y="430650"/>
          <a:ext cx="685412" cy="392241"/>
        </a:xfrm>
        <a:prstGeom prst="roundRect">
          <a:avLst>
            <a:gd name="adj" fmla="val 10000"/>
          </a:avLst>
        </a:prstGeom>
        <a:solidFill>
          <a:schemeClr val="accent2">
            <a:hueOff val="-1725315"/>
            <a:satOff val="7643"/>
            <a:lumOff val="-281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108   Hommes</a:t>
          </a:r>
        </a:p>
      </dsp:txBody>
      <dsp:txXfrm>
        <a:off x="1102026" y="430650"/>
        <a:ext cx="685412" cy="261494"/>
      </dsp:txXfrm>
    </dsp:sp>
    <dsp:sp modelId="{6115F797-A6DE-4EF2-9CBB-FE74A6005419}">
      <dsp:nvSpPr>
        <dsp:cNvPr id="0" name=""/>
        <dsp:cNvSpPr/>
      </dsp:nvSpPr>
      <dsp:spPr>
        <a:xfrm>
          <a:off x="1242412"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725315"/>
              <a:satOff val="7643"/>
              <a:lumOff val="-28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 58,70 %</a:t>
          </a:r>
        </a:p>
      </dsp:txBody>
      <dsp:txXfrm>
        <a:off x="1252534" y="702266"/>
        <a:ext cx="665168" cy="325356"/>
      </dsp:txXfrm>
    </dsp:sp>
    <dsp:sp modelId="{A2B6F22B-BDC1-44C1-9C3B-C700746C91A0}">
      <dsp:nvSpPr>
        <dsp:cNvPr id="0" name=""/>
        <dsp:cNvSpPr/>
      </dsp:nvSpPr>
      <dsp:spPr>
        <a:xfrm>
          <a:off x="1891345" y="476073"/>
          <a:ext cx="220280" cy="170647"/>
        </a:xfrm>
        <a:prstGeom prst="rightArrow">
          <a:avLst>
            <a:gd name="adj1" fmla="val 60000"/>
            <a:gd name="adj2" fmla="val 50000"/>
          </a:avLst>
        </a:prstGeom>
        <a:solidFill>
          <a:schemeClr val="accent2">
            <a:hueOff val="-2070378"/>
            <a:satOff val="9172"/>
            <a:lumOff val="-3373"/>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1891345" y="510202"/>
        <a:ext cx="169086" cy="102389"/>
      </dsp:txXfrm>
    </dsp:sp>
    <dsp:sp modelId="{167E8E07-0355-4E64-8A37-C7708D85BD5E}">
      <dsp:nvSpPr>
        <dsp:cNvPr id="0" name=""/>
        <dsp:cNvSpPr/>
      </dsp:nvSpPr>
      <dsp:spPr>
        <a:xfrm>
          <a:off x="2203063" y="430650"/>
          <a:ext cx="685412" cy="392241"/>
        </a:xfrm>
        <a:prstGeom prst="roundRect">
          <a:avLst>
            <a:gd name="adj" fmla="val 10000"/>
          </a:avLst>
        </a:prstGeom>
        <a:solidFill>
          <a:schemeClr val="accent2">
            <a:hueOff val="-3450629"/>
            <a:satOff val="15286"/>
            <a:lumOff val="-562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76  Femmes</a:t>
          </a:r>
        </a:p>
      </dsp:txBody>
      <dsp:txXfrm>
        <a:off x="2203063" y="430650"/>
        <a:ext cx="685412" cy="261494"/>
      </dsp:txXfrm>
    </dsp:sp>
    <dsp:sp modelId="{35F3B485-83B7-47E9-858F-3F090B8421C6}">
      <dsp:nvSpPr>
        <dsp:cNvPr id="0" name=""/>
        <dsp:cNvSpPr/>
      </dsp:nvSpPr>
      <dsp:spPr>
        <a:xfrm>
          <a:off x="2343449"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3450629"/>
              <a:satOff val="15286"/>
              <a:lumOff val="-562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41,30%</a:t>
          </a:r>
        </a:p>
      </dsp:txBody>
      <dsp:txXfrm>
        <a:off x="2353571" y="702266"/>
        <a:ext cx="665168" cy="325356"/>
      </dsp:txXfrm>
    </dsp:sp>
    <dsp:sp modelId="{5BFC3974-B99D-4732-B5FE-FD9DFF09FDCE}">
      <dsp:nvSpPr>
        <dsp:cNvPr id="0" name=""/>
        <dsp:cNvSpPr/>
      </dsp:nvSpPr>
      <dsp:spPr>
        <a:xfrm>
          <a:off x="2992382" y="476073"/>
          <a:ext cx="220280" cy="170647"/>
        </a:xfrm>
        <a:prstGeom prst="rightArrow">
          <a:avLst>
            <a:gd name="adj1" fmla="val 60000"/>
            <a:gd name="adj2" fmla="val 50000"/>
          </a:avLst>
        </a:prstGeom>
        <a:solidFill>
          <a:schemeClr val="accent2">
            <a:hueOff val="-4140755"/>
            <a:satOff val="18344"/>
            <a:lumOff val="-6746"/>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2992382" y="510202"/>
        <a:ext cx="169086" cy="102389"/>
      </dsp:txXfrm>
    </dsp:sp>
    <dsp:sp modelId="{43444179-3CDA-4973-9806-29FC915EF70B}">
      <dsp:nvSpPr>
        <dsp:cNvPr id="0" name=""/>
        <dsp:cNvSpPr/>
      </dsp:nvSpPr>
      <dsp:spPr>
        <a:xfrm>
          <a:off x="3304100" y="430650"/>
          <a:ext cx="685412" cy="392241"/>
        </a:xfrm>
        <a:prstGeom prst="roundRect">
          <a:avLst>
            <a:gd name="adj" fmla="val 10000"/>
          </a:avLst>
        </a:prstGeom>
        <a:solidFill>
          <a:schemeClr val="accent2">
            <a:hueOff val="-5175944"/>
            <a:satOff val="22930"/>
            <a:lumOff val="-8432"/>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 87 Survivant</a:t>
          </a:r>
        </a:p>
      </dsp:txBody>
      <dsp:txXfrm>
        <a:off x="3304100" y="430650"/>
        <a:ext cx="685412" cy="261494"/>
      </dsp:txXfrm>
    </dsp:sp>
    <dsp:sp modelId="{57C3B2E6-E44C-4B97-9554-296D76377A20}">
      <dsp:nvSpPr>
        <dsp:cNvPr id="0" name=""/>
        <dsp:cNvSpPr/>
      </dsp:nvSpPr>
      <dsp:spPr>
        <a:xfrm>
          <a:off x="3444486"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5175944"/>
              <a:satOff val="22930"/>
              <a:lumOff val="-843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47,28%</a:t>
          </a:r>
        </a:p>
      </dsp:txBody>
      <dsp:txXfrm>
        <a:off x="3454608" y="702266"/>
        <a:ext cx="665168" cy="325356"/>
      </dsp:txXfrm>
    </dsp:sp>
    <dsp:sp modelId="{CEFC9E4F-B63C-426F-9D7C-B44DA4792C4B}">
      <dsp:nvSpPr>
        <dsp:cNvPr id="0" name=""/>
        <dsp:cNvSpPr/>
      </dsp:nvSpPr>
      <dsp:spPr>
        <a:xfrm>
          <a:off x="4093418" y="476073"/>
          <a:ext cx="220280" cy="170647"/>
        </a:xfrm>
        <a:prstGeom prst="rightArrow">
          <a:avLst>
            <a:gd name="adj1" fmla="val 60000"/>
            <a:gd name="adj2" fmla="val 50000"/>
          </a:avLst>
        </a:prstGeom>
        <a:solidFill>
          <a:schemeClr val="accent2">
            <a:hueOff val="-6211133"/>
            <a:satOff val="27515"/>
            <a:lumOff val="-10118"/>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a:lnSpc>
              <a:spcPct val="90000"/>
            </a:lnSpc>
            <a:spcBef>
              <a:spcPct val="0"/>
            </a:spcBef>
            <a:spcAft>
              <a:spcPct val="35000"/>
            </a:spcAft>
            <a:buNone/>
          </a:pPr>
          <a:endParaRPr lang="fr-FR" sz="500" kern="1200"/>
        </a:p>
      </dsp:txBody>
      <dsp:txXfrm>
        <a:off x="4093418" y="510202"/>
        <a:ext cx="169086" cy="102389"/>
      </dsp:txXfrm>
    </dsp:sp>
    <dsp:sp modelId="{33DBDA82-995D-4A7B-9401-951000757382}">
      <dsp:nvSpPr>
        <dsp:cNvPr id="0" name=""/>
        <dsp:cNvSpPr/>
      </dsp:nvSpPr>
      <dsp:spPr>
        <a:xfrm>
          <a:off x="4405137" y="430650"/>
          <a:ext cx="685412" cy="392241"/>
        </a:xfrm>
        <a:prstGeom prst="roundRect">
          <a:avLst>
            <a:gd name="adj" fmla="val 10000"/>
          </a:avLst>
        </a:prstGeom>
        <a:solidFill>
          <a:schemeClr val="accent2">
            <a:hueOff val="-6901259"/>
            <a:satOff val="30573"/>
            <a:lumOff val="-1124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97 ou pas</a:t>
          </a:r>
        </a:p>
      </dsp:txBody>
      <dsp:txXfrm>
        <a:off x="4405137" y="430650"/>
        <a:ext cx="685412" cy="261494"/>
      </dsp:txXfrm>
    </dsp:sp>
    <dsp:sp modelId="{D2BD5CF2-F9F2-493B-B5FE-EC753E63780A}">
      <dsp:nvSpPr>
        <dsp:cNvPr id="0" name=""/>
        <dsp:cNvSpPr/>
      </dsp:nvSpPr>
      <dsp:spPr>
        <a:xfrm>
          <a:off x="4545522"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6901259"/>
              <a:satOff val="30573"/>
              <a:lumOff val="-1124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52,72%</a:t>
          </a:r>
        </a:p>
      </dsp:txBody>
      <dsp:txXfrm>
        <a:off x="4555644" y="702266"/>
        <a:ext cx="665168" cy="325356"/>
      </dsp:txXfrm>
    </dsp:sp>
    <dsp:sp modelId="{0335DF06-5D91-417C-9DCA-549A2B946184}">
      <dsp:nvSpPr>
        <dsp:cNvPr id="0" name=""/>
        <dsp:cNvSpPr/>
      </dsp:nvSpPr>
      <dsp:spPr>
        <a:xfrm>
          <a:off x="5194455" y="476073"/>
          <a:ext cx="220280" cy="170647"/>
        </a:xfrm>
        <a:prstGeom prst="rightArrow">
          <a:avLst>
            <a:gd name="adj1" fmla="val 60000"/>
            <a:gd name="adj2" fmla="val 50000"/>
          </a:avLst>
        </a:prstGeom>
        <a:solidFill>
          <a:schemeClr val="accent2">
            <a:hueOff val="-8281511"/>
            <a:satOff val="36687"/>
            <a:lumOff val="-13491"/>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5194455" y="510202"/>
        <a:ext cx="169086" cy="102389"/>
      </dsp:txXfrm>
    </dsp:sp>
    <dsp:sp modelId="{9C174F0F-509E-4422-9E47-1FD11B8BE6CB}">
      <dsp:nvSpPr>
        <dsp:cNvPr id="0" name=""/>
        <dsp:cNvSpPr/>
      </dsp:nvSpPr>
      <dsp:spPr>
        <a:xfrm>
          <a:off x="5506173" y="430650"/>
          <a:ext cx="685412" cy="392241"/>
        </a:xfrm>
        <a:prstGeom prst="roundRect">
          <a:avLst>
            <a:gd name="adj" fmla="val 10000"/>
          </a:avLst>
        </a:prstGeom>
        <a:solidFill>
          <a:schemeClr val="accent2">
            <a:hueOff val="-8626573"/>
            <a:satOff val="38216"/>
            <a:lumOff val="-1405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17 Hommes survivant</a:t>
          </a:r>
        </a:p>
      </dsp:txBody>
      <dsp:txXfrm>
        <a:off x="5506173" y="430650"/>
        <a:ext cx="685412" cy="261494"/>
      </dsp:txXfrm>
    </dsp:sp>
    <dsp:sp modelId="{CD93931D-C0DC-46CA-B1CD-438390C21AE1}">
      <dsp:nvSpPr>
        <dsp:cNvPr id="0" name=""/>
        <dsp:cNvSpPr/>
      </dsp:nvSpPr>
      <dsp:spPr>
        <a:xfrm>
          <a:off x="5646559"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8626573"/>
              <a:satOff val="38216"/>
              <a:lumOff val="-1405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91 ou pas</a:t>
          </a:r>
        </a:p>
      </dsp:txBody>
      <dsp:txXfrm>
        <a:off x="5656681" y="702266"/>
        <a:ext cx="665168" cy="325356"/>
      </dsp:txXfrm>
    </dsp:sp>
    <dsp:sp modelId="{6696901A-5DCB-4470-AA3A-AF0641DD8039}">
      <dsp:nvSpPr>
        <dsp:cNvPr id="0" name=""/>
        <dsp:cNvSpPr/>
      </dsp:nvSpPr>
      <dsp:spPr>
        <a:xfrm>
          <a:off x="6295492" y="476073"/>
          <a:ext cx="220280" cy="170647"/>
        </a:xfrm>
        <a:prstGeom prst="rightArrow">
          <a:avLst>
            <a:gd name="adj1" fmla="val 60000"/>
            <a:gd name="adj2" fmla="val 50000"/>
          </a:avLst>
        </a:prstGeom>
        <a:solidFill>
          <a:schemeClr val="accent2">
            <a:hueOff val="-10351888"/>
            <a:satOff val="45859"/>
            <a:lumOff val="-16864"/>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fr-FR" sz="500" kern="1200"/>
        </a:p>
      </dsp:txBody>
      <dsp:txXfrm>
        <a:off x="6295492" y="510202"/>
        <a:ext cx="169086" cy="102389"/>
      </dsp:txXfrm>
    </dsp:sp>
    <dsp:sp modelId="{6E7A9EB0-DBD8-4361-A243-56F88331B886}">
      <dsp:nvSpPr>
        <dsp:cNvPr id="0" name=""/>
        <dsp:cNvSpPr/>
      </dsp:nvSpPr>
      <dsp:spPr>
        <a:xfrm>
          <a:off x="6607210" y="430650"/>
          <a:ext cx="685412" cy="392241"/>
        </a:xfrm>
        <a:prstGeom prst="roundRect">
          <a:avLst>
            <a:gd name="adj" fmla="val 10000"/>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70 Survivante</a:t>
          </a:r>
        </a:p>
      </dsp:txBody>
      <dsp:txXfrm>
        <a:off x="6607210" y="430650"/>
        <a:ext cx="685412" cy="261494"/>
      </dsp:txXfrm>
    </dsp:sp>
    <dsp:sp modelId="{2DC42BFF-FF52-4E99-941F-5D2CA03F97C1}">
      <dsp:nvSpPr>
        <dsp:cNvPr id="0" name=""/>
        <dsp:cNvSpPr/>
      </dsp:nvSpPr>
      <dsp:spPr>
        <a:xfrm>
          <a:off x="6747596"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0351888"/>
              <a:satOff val="45859"/>
              <a:lumOff val="-168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6 ou pas</a:t>
          </a:r>
        </a:p>
      </dsp:txBody>
      <dsp:txXfrm>
        <a:off x="6757718" y="702266"/>
        <a:ext cx="665168" cy="3253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AE9293-9C08-4446-9BAE-69CDF0371112}">
      <dsp:nvSpPr>
        <dsp:cNvPr id="0" name=""/>
        <dsp:cNvSpPr/>
      </dsp:nvSpPr>
      <dsp:spPr>
        <a:xfrm>
          <a:off x="990" y="430650"/>
          <a:ext cx="685412" cy="392241"/>
        </a:xfrm>
        <a:prstGeom prst="roundRect">
          <a:avLst>
            <a:gd name="adj" fmla="val 10000"/>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491  Passagers</a:t>
          </a:r>
        </a:p>
      </dsp:txBody>
      <dsp:txXfrm>
        <a:off x="990" y="430650"/>
        <a:ext cx="685412" cy="261494"/>
      </dsp:txXfrm>
    </dsp:sp>
    <dsp:sp modelId="{884CF67F-2F71-43A0-90CB-746C44327532}">
      <dsp:nvSpPr>
        <dsp:cNvPr id="0" name=""/>
        <dsp:cNvSpPr/>
      </dsp:nvSpPr>
      <dsp:spPr>
        <a:xfrm>
          <a:off x="141375"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55,11%</a:t>
          </a:r>
        </a:p>
      </dsp:txBody>
      <dsp:txXfrm>
        <a:off x="151497" y="702266"/>
        <a:ext cx="665168" cy="325356"/>
      </dsp:txXfrm>
    </dsp:sp>
    <dsp:sp modelId="{C4C97679-23C5-40BF-A606-35418D849A12}">
      <dsp:nvSpPr>
        <dsp:cNvPr id="0" name=""/>
        <dsp:cNvSpPr/>
      </dsp:nvSpPr>
      <dsp:spPr>
        <a:xfrm>
          <a:off x="790308" y="476073"/>
          <a:ext cx="220280" cy="170647"/>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790308" y="510202"/>
        <a:ext cx="169086" cy="102389"/>
      </dsp:txXfrm>
    </dsp:sp>
    <dsp:sp modelId="{3A6134A8-3C34-45DA-8131-3A256D123686}">
      <dsp:nvSpPr>
        <dsp:cNvPr id="0" name=""/>
        <dsp:cNvSpPr/>
      </dsp:nvSpPr>
      <dsp:spPr>
        <a:xfrm>
          <a:off x="1102026" y="430650"/>
          <a:ext cx="685412" cy="392241"/>
        </a:xfrm>
        <a:prstGeom prst="roundRect">
          <a:avLst>
            <a:gd name="adj" fmla="val 10000"/>
          </a:avLst>
        </a:prstGeom>
        <a:solidFill>
          <a:schemeClr val="accent2">
            <a:hueOff val="-1725315"/>
            <a:satOff val="7643"/>
            <a:lumOff val="-281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347   Hommes</a:t>
          </a:r>
        </a:p>
      </dsp:txBody>
      <dsp:txXfrm>
        <a:off x="1102026" y="430650"/>
        <a:ext cx="685412" cy="261494"/>
      </dsp:txXfrm>
    </dsp:sp>
    <dsp:sp modelId="{6115F797-A6DE-4EF2-9CBB-FE74A6005419}">
      <dsp:nvSpPr>
        <dsp:cNvPr id="0" name=""/>
        <dsp:cNvSpPr/>
      </dsp:nvSpPr>
      <dsp:spPr>
        <a:xfrm>
          <a:off x="1242412"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725315"/>
              <a:satOff val="7643"/>
              <a:lumOff val="-28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 70,67 %</a:t>
          </a:r>
        </a:p>
      </dsp:txBody>
      <dsp:txXfrm>
        <a:off x="1252534" y="702266"/>
        <a:ext cx="665168" cy="325356"/>
      </dsp:txXfrm>
    </dsp:sp>
    <dsp:sp modelId="{A2B6F22B-BDC1-44C1-9C3B-C700746C91A0}">
      <dsp:nvSpPr>
        <dsp:cNvPr id="0" name=""/>
        <dsp:cNvSpPr/>
      </dsp:nvSpPr>
      <dsp:spPr>
        <a:xfrm>
          <a:off x="1891345" y="476073"/>
          <a:ext cx="220280" cy="170647"/>
        </a:xfrm>
        <a:prstGeom prst="rightArrow">
          <a:avLst>
            <a:gd name="adj1" fmla="val 60000"/>
            <a:gd name="adj2" fmla="val 50000"/>
          </a:avLst>
        </a:prstGeom>
        <a:solidFill>
          <a:schemeClr val="accent2">
            <a:hueOff val="-2070378"/>
            <a:satOff val="9172"/>
            <a:lumOff val="-3373"/>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1891345" y="510202"/>
        <a:ext cx="169086" cy="102389"/>
      </dsp:txXfrm>
    </dsp:sp>
    <dsp:sp modelId="{167E8E07-0355-4E64-8A37-C7708D85BD5E}">
      <dsp:nvSpPr>
        <dsp:cNvPr id="0" name=""/>
        <dsp:cNvSpPr/>
      </dsp:nvSpPr>
      <dsp:spPr>
        <a:xfrm>
          <a:off x="2203063" y="430650"/>
          <a:ext cx="685412" cy="392241"/>
        </a:xfrm>
        <a:prstGeom prst="roundRect">
          <a:avLst>
            <a:gd name="adj" fmla="val 10000"/>
          </a:avLst>
        </a:prstGeom>
        <a:solidFill>
          <a:schemeClr val="accent2">
            <a:hueOff val="-3450629"/>
            <a:satOff val="15286"/>
            <a:lumOff val="-562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144  Femmes</a:t>
          </a:r>
        </a:p>
      </dsp:txBody>
      <dsp:txXfrm>
        <a:off x="2203063" y="430650"/>
        <a:ext cx="685412" cy="261494"/>
      </dsp:txXfrm>
    </dsp:sp>
    <dsp:sp modelId="{35F3B485-83B7-47E9-858F-3F090B8421C6}">
      <dsp:nvSpPr>
        <dsp:cNvPr id="0" name=""/>
        <dsp:cNvSpPr/>
      </dsp:nvSpPr>
      <dsp:spPr>
        <a:xfrm>
          <a:off x="2343449"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3450629"/>
              <a:satOff val="15286"/>
              <a:lumOff val="-562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39,33%</a:t>
          </a:r>
        </a:p>
      </dsp:txBody>
      <dsp:txXfrm>
        <a:off x="2353571" y="702266"/>
        <a:ext cx="665168" cy="325356"/>
      </dsp:txXfrm>
    </dsp:sp>
    <dsp:sp modelId="{5BFC3974-B99D-4732-B5FE-FD9DFF09FDCE}">
      <dsp:nvSpPr>
        <dsp:cNvPr id="0" name=""/>
        <dsp:cNvSpPr/>
      </dsp:nvSpPr>
      <dsp:spPr>
        <a:xfrm>
          <a:off x="2992382" y="476073"/>
          <a:ext cx="220280" cy="170647"/>
        </a:xfrm>
        <a:prstGeom prst="rightArrow">
          <a:avLst>
            <a:gd name="adj1" fmla="val 60000"/>
            <a:gd name="adj2" fmla="val 50000"/>
          </a:avLst>
        </a:prstGeom>
        <a:solidFill>
          <a:schemeClr val="accent2">
            <a:hueOff val="-4140755"/>
            <a:satOff val="18344"/>
            <a:lumOff val="-6746"/>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2992382" y="510202"/>
        <a:ext cx="169086" cy="102389"/>
      </dsp:txXfrm>
    </dsp:sp>
    <dsp:sp modelId="{43444179-3CDA-4973-9806-29FC915EF70B}">
      <dsp:nvSpPr>
        <dsp:cNvPr id="0" name=""/>
        <dsp:cNvSpPr/>
      </dsp:nvSpPr>
      <dsp:spPr>
        <a:xfrm>
          <a:off x="3304100" y="430650"/>
          <a:ext cx="685412" cy="392241"/>
        </a:xfrm>
        <a:prstGeom prst="roundRect">
          <a:avLst>
            <a:gd name="adj" fmla="val 10000"/>
          </a:avLst>
        </a:prstGeom>
        <a:solidFill>
          <a:schemeClr val="accent2">
            <a:hueOff val="-5175944"/>
            <a:satOff val="22930"/>
            <a:lumOff val="-8432"/>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 119 Survivant</a:t>
          </a:r>
        </a:p>
      </dsp:txBody>
      <dsp:txXfrm>
        <a:off x="3304100" y="430650"/>
        <a:ext cx="685412" cy="261494"/>
      </dsp:txXfrm>
    </dsp:sp>
    <dsp:sp modelId="{57C3B2E6-E44C-4B97-9554-296D76377A20}">
      <dsp:nvSpPr>
        <dsp:cNvPr id="0" name=""/>
        <dsp:cNvSpPr/>
      </dsp:nvSpPr>
      <dsp:spPr>
        <a:xfrm>
          <a:off x="3444486"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5175944"/>
              <a:satOff val="22930"/>
              <a:lumOff val="-843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24,24%</a:t>
          </a:r>
        </a:p>
      </dsp:txBody>
      <dsp:txXfrm>
        <a:off x="3454608" y="702266"/>
        <a:ext cx="665168" cy="325356"/>
      </dsp:txXfrm>
    </dsp:sp>
    <dsp:sp modelId="{CEFC9E4F-B63C-426F-9D7C-B44DA4792C4B}">
      <dsp:nvSpPr>
        <dsp:cNvPr id="0" name=""/>
        <dsp:cNvSpPr/>
      </dsp:nvSpPr>
      <dsp:spPr>
        <a:xfrm>
          <a:off x="4093418" y="476073"/>
          <a:ext cx="220280" cy="170647"/>
        </a:xfrm>
        <a:prstGeom prst="rightArrow">
          <a:avLst>
            <a:gd name="adj1" fmla="val 60000"/>
            <a:gd name="adj2" fmla="val 50000"/>
          </a:avLst>
        </a:prstGeom>
        <a:solidFill>
          <a:schemeClr val="accent2">
            <a:hueOff val="-6211133"/>
            <a:satOff val="27515"/>
            <a:lumOff val="-10118"/>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a:lnSpc>
              <a:spcPct val="90000"/>
            </a:lnSpc>
            <a:spcBef>
              <a:spcPct val="0"/>
            </a:spcBef>
            <a:spcAft>
              <a:spcPct val="35000"/>
            </a:spcAft>
            <a:buNone/>
          </a:pPr>
          <a:endParaRPr lang="fr-FR" sz="500" kern="1200"/>
        </a:p>
      </dsp:txBody>
      <dsp:txXfrm>
        <a:off x="4093418" y="510202"/>
        <a:ext cx="169086" cy="102389"/>
      </dsp:txXfrm>
    </dsp:sp>
    <dsp:sp modelId="{33DBDA82-995D-4A7B-9401-951000757382}">
      <dsp:nvSpPr>
        <dsp:cNvPr id="0" name=""/>
        <dsp:cNvSpPr/>
      </dsp:nvSpPr>
      <dsp:spPr>
        <a:xfrm>
          <a:off x="4405137" y="430650"/>
          <a:ext cx="685412" cy="392241"/>
        </a:xfrm>
        <a:prstGeom prst="roundRect">
          <a:avLst>
            <a:gd name="adj" fmla="val 10000"/>
          </a:avLst>
        </a:prstGeom>
        <a:solidFill>
          <a:schemeClr val="accent2">
            <a:hueOff val="-6901259"/>
            <a:satOff val="30573"/>
            <a:lumOff val="-1124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372 ou pas</a:t>
          </a:r>
        </a:p>
      </dsp:txBody>
      <dsp:txXfrm>
        <a:off x="4405137" y="430650"/>
        <a:ext cx="685412" cy="261494"/>
      </dsp:txXfrm>
    </dsp:sp>
    <dsp:sp modelId="{D2BD5CF2-F9F2-493B-B5FE-EC753E63780A}">
      <dsp:nvSpPr>
        <dsp:cNvPr id="0" name=""/>
        <dsp:cNvSpPr/>
      </dsp:nvSpPr>
      <dsp:spPr>
        <a:xfrm>
          <a:off x="4545522"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6901259"/>
              <a:satOff val="30573"/>
              <a:lumOff val="-1124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75,76%</a:t>
          </a:r>
        </a:p>
      </dsp:txBody>
      <dsp:txXfrm>
        <a:off x="4555644" y="702266"/>
        <a:ext cx="665168" cy="325356"/>
      </dsp:txXfrm>
    </dsp:sp>
    <dsp:sp modelId="{0335DF06-5D91-417C-9DCA-549A2B946184}">
      <dsp:nvSpPr>
        <dsp:cNvPr id="0" name=""/>
        <dsp:cNvSpPr/>
      </dsp:nvSpPr>
      <dsp:spPr>
        <a:xfrm>
          <a:off x="5194455" y="476073"/>
          <a:ext cx="220280" cy="170647"/>
        </a:xfrm>
        <a:prstGeom prst="rightArrow">
          <a:avLst>
            <a:gd name="adj1" fmla="val 60000"/>
            <a:gd name="adj2" fmla="val 50000"/>
          </a:avLst>
        </a:prstGeom>
        <a:solidFill>
          <a:schemeClr val="accent2">
            <a:hueOff val="-8281511"/>
            <a:satOff val="36687"/>
            <a:lumOff val="-13491"/>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22250" rtl="0">
            <a:lnSpc>
              <a:spcPct val="90000"/>
            </a:lnSpc>
            <a:spcBef>
              <a:spcPct val="0"/>
            </a:spcBef>
            <a:spcAft>
              <a:spcPct val="35000"/>
            </a:spcAft>
            <a:buNone/>
          </a:pPr>
          <a:endParaRPr lang="fr-FR" sz="500" kern="1200" noProof="0" dirty="0"/>
        </a:p>
      </dsp:txBody>
      <dsp:txXfrm>
        <a:off x="5194455" y="510202"/>
        <a:ext cx="169086" cy="102389"/>
      </dsp:txXfrm>
    </dsp:sp>
    <dsp:sp modelId="{9C174F0F-509E-4422-9E47-1FD11B8BE6CB}">
      <dsp:nvSpPr>
        <dsp:cNvPr id="0" name=""/>
        <dsp:cNvSpPr/>
      </dsp:nvSpPr>
      <dsp:spPr>
        <a:xfrm>
          <a:off x="5506173" y="430650"/>
          <a:ext cx="685412" cy="392241"/>
        </a:xfrm>
        <a:prstGeom prst="roundRect">
          <a:avLst>
            <a:gd name="adj" fmla="val 10000"/>
          </a:avLst>
        </a:prstGeom>
        <a:solidFill>
          <a:schemeClr val="accent2">
            <a:hueOff val="-8626573"/>
            <a:satOff val="38216"/>
            <a:lumOff val="-1405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47 Hommes survivant</a:t>
          </a:r>
        </a:p>
      </dsp:txBody>
      <dsp:txXfrm>
        <a:off x="5506173" y="430650"/>
        <a:ext cx="685412" cy="261494"/>
      </dsp:txXfrm>
    </dsp:sp>
    <dsp:sp modelId="{CD93931D-C0DC-46CA-B1CD-438390C21AE1}">
      <dsp:nvSpPr>
        <dsp:cNvPr id="0" name=""/>
        <dsp:cNvSpPr/>
      </dsp:nvSpPr>
      <dsp:spPr>
        <a:xfrm>
          <a:off x="5646559"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8626573"/>
              <a:satOff val="38216"/>
              <a:lumOff val="-1405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300 ou pas</a:t>
          </a:r>
        </a:p>
      </dsp:txBody>
      <dsp:txXfrm>
        <a:off x="5656681" y="702266"/>
        <a:ext cx="665168" cy="325356"/>
      </dsp:txXfrm>
    </dsp:sp>
    <dsp:sp modelId="{6696901A-5DCB-4470-AA3A-AF0641DD8039}">
      <dsp:nvSpPr>
        <dsp:cNvPr id="0" name=""/>
        <dsp:cNvSpPr/>
      </dsp:nvSpPr>
      <dsp:spPr>
        <a:xfrm>
          <a:off x="6295492" y="476073"/>
          <a:ext cx="220280" cy="170647"/>
        </a:xfrm>
        <a:prstGeom prst="rightArrow">
          <a:avLst>
            <a:gd name="adj1" fmla="val 60000"/>
            <a:gd name="adj2" fmla="val 50000"/>
          </a:avLst>
        </a:prstGeom>
        <a:solidFill>
          <a:schemeClr val="accent2">
            <a:hueOff val="-10351888"/>
            <a:satOff val="45859"/>
            <a:lumOff val="-16864"/>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fr-FR" sz="500" kern="1200"/>
        </a:p>
      </dsp:txBody>
      <dsp:txXfrm>
        <a:off x="6295492" y="510202"/>
        <a:ext cx="169086" cy="102389"/>
      </dsp:txXfrm>
    </dsp:sp>
    <dsp:sp modelId="{6E7A9EB0-DBD8-4361-A243-56F88331B886}">
      <dsp:nvSpPr>
        <dsp:cNvPr id="0" name=""/>
        <dsp:cNvSpPr/>
      </dsp:nvSpPr>
      <dsp:spPr>
        <a:xfrm>
          <a:off x="6607210" y="430650"/>
          <a:ext cx="685412" cy="392241"/>
        </a:xfrm>
        <a:prstGeom prst="roundRect">
          <a:avLst>
            <a:gd name="adj" fmla="val 10000"/>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2672" tIns="42672" rIns="42672" bIns="22860" numCol="1" spcCol="1270" rtlCol="0" anchor="t" anchorCtr="0">
          <a:noAutofit/>
        </a:bodyPr>
        <a:lstStyle/>
        <a:p>
          <a:pPr marL="0" lvl="0" indent="0" algn="ctr" defTabSz="266700" rtl="0">
            <a:lnSpc>
              <a:spcPct val="90000"/>
            </a:lnSpc>
            <a:spcBef>
              <a:spcPct val="0"/>
            </a:spcBef>
            <a:spcAft>
              <a:spcPct val="35000"/>
            </a:spcAft>
            <a:buNone/>
          </a:pPr>
          <a:r>
            <a:rPr lang="fr-FR" sz="600" kern="1200" noProof="0" dirty="0">
              <a:latin typeface="Arial Black" panose="020B0A04020102020204" pitchFamily="34" charset="0"/>
            </a:rPr>
            <a:t>72 Survivante</a:t>
          </a:r>
        </a:p>
      </dsp:txBody>
      <dsp:txXfrm>
        <a:off x="6607210" y="430650"/>
        <a:ext cx="685412" cy="261494"/>
      </dsp:txXfrm>
    </dsp:sp>
    <dsp:sp modelId="{2DC42BFF-FF52-4E99-941F-5D2CA03F97C1}">
      <dsp:nvSpPr>
        <dsp:cNvPr id="0" name=""/>
        <dsp:cNvSpPr/>
      </dsp:nvSpPr>
      <dsp:spPr>
        <a:xfrm>
          <a:off x="6747596" y="692144"/>
          <a:ext cx="685412" cy="3456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0351888"/>
              <a:satOff val="45859"/>
              <a:lumOff val="-168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2672" tIns="42672" rIns="42672" bIns="42672" numCol="1" spcCol="1270" rtlCol="0" anchor="t" anchorCtr="0">
          <a:noAutofit/>
        </a:bodyPr>
        <a:lstStyle/>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72 ou pas</a:t>
          </a:r>
        </a:p>
      </dsp:txBody>
      <dsp:txXfrm>
        <a:off x="6757718" y="702266"/>
        <a:ext cx="665168" cy="32535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3561CC-B373-418B-AF2D-3D29FBCDEF1F}">
      <dsp:nvSpPr>
        <dsp:cNvPr id="0" name=""/>
        <dsp:cNvSpPr/>
      </dsp:nvSpPr>
      <dsp:spPr>
        <a:xfrm>
          <a:off x="462977" y="368428"/>
          <a:ext cx="1691901" cy="587575"/>
        </a:xfrm>
        <a:prstGeom prst="ellipse">
          <a:avLst/>
        </a:prstGeom>
        <a:solidFill>
          <a:schemeClr val="accent2">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337024A-3B5F-47F2-80A7-9560F6E717E6}">
      <dsp:nvSpPr>
        <dsp:cNvPr id="0" name=""/>
        <dsp:cNvSpPr/>
      </dsp:nvSpPr>
      <dsp:spPr>
        <a:xfrm>
          <a:off x="1147607" y="1807200"/>
          <a:ext cx="327887" cy="209848"/>
        </a:xfrm>
        <a:prstGeom prst="downArrow">
          <a:avLst/>
        </a:prstGeom>
        <a:solidFill>
          <a:schemeClr val="accent2">
            <a:tint val="40000"/>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31D6FD0D-4184-4CB7-9B79-45A1DA1AAC12}">
      <dsp:nvSpPr>
        <dsp:cNvPr id="0" name=""/>
        <dsp:cNvSpPr/>
      </dsp:nvSpPr>
      <dsp:spPr>
        <a:xfrm>
          <a:off x="524620" y="1975079"/>
          <a:ext cx="1573861" cy="3934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6896" tIns="56896" rIns="56896" bIns="56896" numCol="1" spcCol="1270" rtlCol="0" anchor="t" anchorCtr="1">
          <a:noAutofit/>
        </a:bodyPr>
        <a:lstStyle/>
        <a:p>
          <a:pPr marL="0" lvl="0" indent="0" algn="ctr" defTabSz="355600" rtl="0">
            <a:lnSpc>
              <a:spcPct val="90000"/>
            </a:lnSpc>
            <a:spcBef>
              <a:spcPct val="0"/>
            </a:spcBef>
            <a:spcAft>
              <a:spcPct val="35000"/>
            </a:spcAft>
            <a:buNone/>
          </a:pPr>
          <a:r>
            <a:rPr lang="fr-FR" sz="800" kern="1200" noProof="0" dirty="0">
              <a:latin typeface="Arial Black" panose="020B0A04020102020204" pitchFamily="34" charset="0"/>
            </a:rPr>
            <a:t> 119 Survivant</a:t>
          </a:r>
        </a:p>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24,24%</a:t>
          </a:r>
        </a:p>
      </dsp:txBody>
      <dsp:txXfrm>
        <a:off x="524620" y="1975079"/>
        <a:ext cx="1573861" cy="393465"/>
      </dsp:txXfrm>
    </dsp:sp>
    <dsp:sp modelId="{E9A71430-DBD0-4A6D-9A01-C6A5211CD30E}">
      <dsp:nvSpPr>
        <dsp:cNvPr id="0" name=""/>
        <dsp:cNvSpPr/>
      </dsp:nvSpPr>
      <dsp:spPr>
        <a:xfrm>
          <a:off x="1078095" y="1001383"/>
          <a:ext cx="590198" cy="590198"/>
        </a:xfrm>
        <a:prstGeom prst="ellipse">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 tIns="6350" rIns="6350" bIns="6350" numCol="1" spcCol="1270" rtlCol="0" anchor="ctr" anchorCtr="0">
          <a:noAutofit/>
        </a:bodyPr>
        <a:lstStyle/>
        <a:p>
          <a:pPr marL="0" lvl="0" indent="0" algn="ctr" defTabSz="222250" rtl="0">
            <a:lnSpc>
              <a:spcPct val="90000"/>
            </a:lnSpc>
            <a:spcBef>
              <a:spcPct val="0"/>
            </a:spcBef>
            <a:spcAft>
              <a:spcPct val="35000"/>
            </a:spcAft>
            <a:buNone/>
          </a:pPr>
          <a:r>
            <a:rPr lang="fr-FR" sz="500" kern="1200" noProof="0" dirty="0">
              <a:latin typeface="Arial Black" panose="020B0A04020102020204" pitchFamily="34" charset="0"/>
            </a:rPr>
            <a:t>144  Femmes</a:t>
          </a:r>
        </a:p>
        <a:p>
          <a:pPr marL="57150" lvl="1" indent="-57150" algn="ctr" defTabSz="177800" rtl="0">
            <a:lnSpc>
              <a:spcPct val="90000"/>
            </a:lnSpc>
            <a:spcBef>
              <a:spcPct val="0"/>
            </a:spcBef>
            <a:spcAft>
              <a:spcPct val="15000"/>
            </a:spcAft>
            <a:buChar char="•"/>
          </a:pPr>
          <a:r>
            <a:rPr lang="fr-FR" sz="400" kern="1200" noProof="0" dirty="0">
              <a:latin typeface="Arial Black" panose="020B0A04020102020204" pitchFamily="34" charset="0"/>
            </a:rPr>
            <a:t>39,33%</a:t>
          </a:r>
        </a:p>
      </dsp:txBody>
      <dsp:txXfrm>
        <a:off x="1164527" y="1087815"/>
        <a:ext cx="417334" cy="417334"/>
      </dsp:txXfrm>
    </dsp:sp>
    <dsp:sp modelId="{39CD64DE-BD8A-4BEE-928F-70A9BC31E76B}">
      <dsp:nvSpPr>
        <dsp:cNvPr id="0" name=""/>
        <dsp:cNvSpPr/>
      </dsp:nvSpPr>
      <dsp:spPr>
        <a:xfrm>
          <a:off x="655775" y="558603"/>
          <a:ext cx="590198" cy="590198"/>
        </a:xfrm>
        <a:prstGeom prst="ellipse">
          <a:avLst/>
        </a:prstGeom>
        <a:solidFill>
          <a:schemeClr val="accent2">
            <a:hueOff val="-5175944"/>
            <a:satOff val="22930"/>
            <a:lumOff val="-8432"/>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 tIns="6350" rIns="6350" bIns="6350" numCol="1" spcCol="1270" rtlCol="0" anchor="ctr" anchorCtr="0">
          <a:noAutofit/>
        </a:bodyPr>
        <a:lstStyle/>
        <a:p>
          <a:pPr marL="0" lvl="0" indent="0" algn="ctr" defTabSz="222250" rtl="0">
            <a:lnSpc>
              <a:spcPct val="90000"/>
            </a:lnSpc>
            <a:spcBef>
              <a:spcPct val="0"/>
            </a:spcBef>
            <a:spcAft>
              <a:spcPct val="35000"/>
            </a:spcAft>
            <a:buNone/>
          </a:pPr>
          <a:r>
            <a:rPr lang="fr-FR" sz="500" kern="1200" noProof="0" dirty="0">
              <a:latin typeface="Arial Black" panose="020B0A04020102020204" pitchFamily="34" charset="0"/>
            </a:rPr>
            <a:t>347   Hommes</a:t>
          </a:r>
        </a:p>
        <a:p>
          <a:pPr marL="57150" lvl="1" indent="-57150" algn="ctr" defTabSz="177800" rtl="0">
            <a:lnSpc>
              <a:spcPct val="90000"/>
            </a:lnSpc>
            <a:spcBef>
              <a:spcPct val="0"/>
            </a:spcBef>
            <a:spcAft>
              <a:spcPct val="15000"/>
            </a:spcAft>
            <a:buChar char="•"/>
          </a:pPr>
          <a:r>
            <a:rPr lang="fr-FR" sz="400" kern="1200" noProof="0" dirty="0">
              <a:latin typeface="Arial Black" panose="020B0A04020102020204" pitchFamily="34" charset="0"/>
            </a:rPr>
            <a:t> 70,67 %</a:t>
          </a:r>
        </a:p>
      </dsp:txBody>
      <dsp:txXfrm>
        <a:off x="742207" y="645035"/>
        <a:ext cx="417334" cy="417334"/>
      </dsp:txXfrm>
    </dsp:sp>
    <dsp:sp modelId="{15F1CF31-E2C6-44A8-8EBA-2C087B27A855}">
      <dsp:nvSpPr>
        <dsp:cNvPr id="0" name=""/>
        <dsp:cNvSpPr/>
      </dsp:nvSpPr>
      <dsp:spPr>
        <a:xfrm>
          <a:off x="1259089" y="415906"/>
          <a:ext cx="590198" cy="590198"/>
        </a:xfrm>
        <a:prstGeom prst="ellipse">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 tIns="6350" rIns="6350" bIns="6350" numCol="1" spcCol="1270" rtlCol="0" anchor="ctr" anchorCtr="0">
          <a:noAutofit/>
        </a:bodyPr>
        <a:lstStyle/>
        <a:p>
          <a:pPr marL="0" lvl="0" indent="0" algn="ctr" defTabSz="222250" rtl="0">
            <a:lnSpc>
              <a:spcPct val="90000"/>
            </a:lnSpc>
            <a:spcBef>
              <a:spcPct val="0"/>
            </a:spcBef>
            <a:spcAft>
              <a:spcPct val="35000"/>
            </a:spcAft>
            <a:buNone/>
          </a:pPr>
          <a:r>
            <a:rPr lang="fr-FR" sz="500" kern="1200" noProof="0" dirty="0">
              <a:latin typeface="Arial Black" panose="020B0A04020102020204" pitchFamily="34" charset="0"/>
            </a:rPr>
            <a:t>491  Passagers</a:t>
          </a:r>
        </a:p>
        <a:p>
          <a:pPr marL="57150" lvl="1" indent="-57150" algn="ctr" defTabSz="177800" rtl="0">
            <a:lnSpc>
              <a:spcPct val="90000"/>
            </a:lnSpc>
            <a:spcBef>
              <a:spcPct val="0"/>
            </a:spcBef>
            <a:spcAft>
              <a:spcPct val="15000"/>
            </a:spcAft>
            <a:buChar char="•"/>
          </a:pPr>
          <a:r>
            <a:rPr lang="fr-FR" sz="400" kern="1200" noProof="0" dirty="0">
              <a:latin typeface="Arial Black" panose="020B0A04020102020204" pitchFamily="34" charset="0"/>
            </a:rPr>
            <a:t>55,11%</a:t>
          </a:r>
        </a:p>
      </dsp:txBody>
      <dsp:txXfrm>
        <a:off x="1345521" y="502338"/>
        <a:ext cx="417334" cy="417334"/>
      </dsp:txXfrm>
    </dsp:sp>
    <dsp:sp modelId="{031910C0-D3B7-4304-8D39-7C2CF06691CE}">
      <dsp:nvSpPr>
        <dsp:cNvPr id="0" name=""/>
        <dsp:cNvSpPr/>
      </dsp:nvSpPr>
      <dsp:spPr>
        <a:xfrm>
          <a:off x="393465" y="296293"/>
          <a:ext cx="1836172" cy="1468937"/>
        </a:xfrm>
        <a:prstGeom prst="funnel">
          <a:avLst/>
        </a:prstGeom>
        <a:solidFill>
          <a:schemeClr val="lt1">
            <a:alpha val="40000"/>
            <a:hueOff val="0"/>
            <a:satOff val="0"/>
            <a:lumOff val="0"/>
            <a:alphaOff val="0"/>
          </a:schemeClr>
        </a:solidFill>
        <a:ln w="635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CF03A1-B39D-48E6-A817-45818DCAD5C3}">
      <dsp:nvSpPr>
        <dsp:cNvPr id="0" name=""/>
        <dsp:cNvSpPr/>
      </dsp:nvSpPr>
      <dsp:spPr>
        <a:xfrm>
          <a:off x="487281" y="113989"/>
          <a:ext cx="1780717" cy="618419"/>
        </a:xfrm>
        <a:prstGeom prst="ellipse">
          <a:avLst/>
        </a:prstGeom>
        <a:solidFill>
          <a:schemeClr val="accent2">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D8A01CF-D265-483E-BFDC-33FF0DD6C932}">
      <dsp:nvSpPr>
        <dsp:cNvPr id="0" name=""/>
        <dsp:cNvSpPr/>
      </dsp:nvSpPr>
      <dsp:spPr>
        <a:xfrm>
          <a:off x="1207850" y="1628289"/>
          <a:ext cx="345100" cy="220864"/>
        </a:xfrm>
        <a:prstGeom prst="downArrow">
          <a:avLst/>
        </a:prstGeom>
        <a:solidFill>
          <a:schemeClr val="accent2">
            <a:tint val="40000"/>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E233C78B-6243-45A3-8D0F-BD711D2AC7AD}">
      <dsp:nvSpPr>
        <dsp:cNvPr id="0" name=""/>
        <dsp:cNvSpPr/>
      </dsp:nvSpPr>
      <dsp:spPr>
        <a:xfrm>
          <a:off x="552160" y="1804980"/>
          <a:ext cx="1656481" cy="414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6896" tIns="56896" rIns="56896" bIns="56896" numCol="1" spcCol="1270" rtlCol="0" anchor="t" anchorCtr="1">
          <a:noAutofit/>
        </a:bodyPr>
        <a:lstStyle/>
        <a:p>
          <a:pPr marL="0" lvl="0" indent="0" algn="ctr" defTabSz="355600" rtl="0">
            <a:lnSpc>
              <a:spcPct val="90000"/>
            </a:lnSpc>
            <a:spcBef>
              <a:spcPct val="0"/>
            </a:spcBef>
            <a:spcAft>
              <a:spcPct val="35000"/>
            </a:spcAft>
            <a:buNone/>
          </a:pPr>
          <a:r>
            <a:rPr lang="fr-FR" sz="800" kern="1200" noProof="0" dirty="0">
              <a:latin typeface="Arial Black" panose="020B0A04020102020204" pitchFamily="34" charset="0"/>
            </a:rPr>
            <a:t> 136 Survivant</a:t>
          </a:r>
        </a:p>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62,96%</a:t>
          </a:r>
        </a:p>
      </dsp:txBody>
      <dsp:txXfrm>
        <a:off x="552160" y="1804980"/>
        <a:ext cx="1656481" cy="414120"/>
      </dsp:txXfrm>
    </dsp:sp>
    <dsp:sp modelId="{4962222E-C236-4FD6-9D8B-15B3A11576BB}">
      <dsp:nvSpPr>
        <dsp:cNvPr id="0" name=""/>
        <dsp:cNvSpPr/>
      </dsp:nvSpPr>
      <dsp:spPr>
        <a:xfrm>
          <a:off x="1134689" y="780170"/>
          <a:ext cx="621180" cy="621180"/>
        </a:xfrm>
        <a:prstGeom prst="ellipse">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 tIns="6350" rIns="6350" bIns="6350" numCol="1" spcCol="1270" rtlCol="0" anchor="ctr" anchorCtr="0">
          <a:noAutofit/>
        </a:bodyPr>
        <a:lstStyle/>
        <a:p>
          <a:pPr marL="0" lvl="0" indent="0" algn="ctr" defTabSz="222250" rtl="0">
            <a:lnSpc>
              <a:spcPct val="90000"/>
            </a:lnSpc>
            <a:spcBef>
              <a:spcPct val="0"/>
            </a:spcBef>
            <a:spcAft>
              <a:spcPct val="35000"/>
            </a:spcAft>
            <a:buNone/>
          </a:pPr>
          <a:r>
            <a:rPr lang="fr-FR" sz="500" kern="1200" noProof="0" dirty="0">
              <a:latin typeface="Arial Black" panose="020B0A04020102020204" pitchFamily="34" charset="0"/>
            </a:rPr>
            <a:t>94  Femmes</a:t>
          </a:r>
        </a:p>
        <a:p>
          <a:pPr marL="57150" lvl="1" indent="-57150" algn="ctr" defTabSz="177800" rtl="0">
            <a:lnSpc>
              <a:spcPct val="90000"/>
            </a:lnSpc>
            <a:spcBef>
              <a:spcPct val="0"/>
            </a:spcBef>
            <a:spcAft>
              <a:spcPct val="15000"/>
            </a:spcAft>
            <a:buChar char="•"/>
          </a:pPr>
          <a:r>
            <a:rPr lang="fr-FR" sz="400" kern="1200" noProof="0" dirty="0">
              <a:latin typeface="Arial Black" panose="020B0A04020102020204" pitchFamily="34" charset="0"/>
            </a:rPr>
            <a:t>43,52%</a:t>
          </a:r>
        </a:p>
      </dsp:txBody>
      <dsp:txXfrm>
        <a:off x="1225659" y="871140"/>
        <a:ext cx="439240" cy="439240"/>
      </dsp:txXfrm>
    </dsp:sp>
    <dsp:sp modelId="{374A6223-59FE-48D4-A04F-DB14895F1BFA}">
      <dsp:nvSpPr>
        <dsp:cNvPr id="0" name=""/>
        <dsp:cNvSpPr/>
      </dsp:nvSpPr>
      <dsp:spPr>
        <a:xfrm>
          <a:off x="690200" y="314147"/>
          <a:ext cx="621180" cy="621180"/>
        </a:xfrm>
        <a:prstGeom prst="ellipse">
          <a:avLst/>
        </a:prstGeom>
        <a:solidFill>
          <a:schemeClr val="accent2">
            <a:hueOff val="-5175944"/>
            <a:satOff val="22930"/>
            <a:lumOff val="-8432"/>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 tIns="6350" rIns="6350" bIns="6350" numCol="1" spcCol="1270" rtlCol="0" anchor="ctr" anchorCtr="0">
          <a:noAutofit/>
        </a:bodyPr>
        <a:lstStyle/>
        <a:p>
          <a:pPr marL="0" lvl="0" indent="0" algn="ctr" defTabSz="222250" rtl="0">
            <a:lnSpc>
              <a:spcPct val="90000"/>
            </a:lnSpc>
            <a:spcBef>
              <a:spcPct val="0"/>
            </a:spcBef>
            <a:spcAft>
              <a:spcPct val="35000"/>
            </a:spcAft>
            <a:buNone/>
          </a:pPr>
          <a:r>
            <a:rPr lang="fr-FR" sz="500" kern="1200" noProof="0" dirty="0">
              <a:latin typeface="Arial Black" panose="020B0A04020102020204" pitchFamily="34" charset="0"/>
            </a:rPr>
            <a:t>122   Hommes</a:t>
          </a:r>
        </a:p>
        <a:p>
          <a:pPr marL="57150" lvl="1" indent="-57150" algn="ctr" defTabSz="177800" rtl="0">
            <a:lnSpc>
              <a:spcPct val="90000"/>
            </a:lnSpc>
            <a:spcBef>
              <a:spcPct val="0"/>
            </a:spcBef>
            <a:spcAft>
              <a:spcPct val="15000"/>
            </a:spcAft>
            <a:buChar char="•"/>
          </a:pPr>
          <a:r>
            <a:rPr lang="fr-FR" sz="400" kern="1200" noProof="0" dirty="0">
              <a:latin typeface="Arial Black" panose="020B0A04020102020204" pitchFamily="34" charset="0"/>
            </a:rPr>
            <a:t> 56,48 %</a:t>
          </a:r>
        </a:p>
      </dsp:txBody>
      <dsp:txXfrm>
        <a:off x="781170" y="405117"/>
        <a:ext cx="439240" cy="439240"/>
      </dsp:txXfrm>
    </dsp:sp>
    <dsp:sp modelId="{45D76CF4-2148-4AC7-B583-CB9551CBC1BF}">
      <dsp:nvSpPr>
        <dsp:cNvPr id="0" name=""/>
        <dsp:cNvSpPr/>
      </dsp:nvSpPr>
      <dsp:spPr>
        <a:xfrm>
          <a:off x="1325184" y="163959"/>
          <a:ext cx="621180" cy="621180"/>
        </a:xfrm>
        <a:prstGeom prst="ellipse">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 tIns="6350" rIns="6350" bIns="6350" numCol="1" spcCol="1270" rtlCol="0" anchor="ctr" anchorCtr="0">
          <a:noAutofit/>
        </a:bodyPr>
        <a:lstStyle/>
        <a:p>
          <a:pPr marL="0" lvl="0" indent="0" algn="ctr" defTabSz="222250" rtl="0">
            <a:lnSpc>
              <a:spcPct val="90000"/>
            </a:lnSpc>
            <a:spcBef>
              <a:spcPct val="0"/>
            </a:spcBef>
            <a:spcAft>
              <a:spcPct val="35000"/>
            </a:spcAft>
            <a:buNone/>
          </a:pPr>
          <a:r>
            <a:rPr lang="fr-FR" sz="500" kern="1200" noProof="0" dirty="0">
              <a:latin typeface="Arial Black" panose="020B0A04020102020204" pitchFamily="34" charset="0"/>
            </a:rPr>
            <a:t>216  Passagers</a:t>
          </a:r>
        </a:p>
        <a:p>
          <a:pPr marL="57150" lvl="1" indent="-57150" algn="ctr" defTabSz="177800" rtl="0">
            <a:lnSpc>
              <a:spcPct val="90000"/>
            </a:lnSpc>
            <a:spcBef>
              <a:spcPct val="0"/>
            </a:spcBef>
            <a:spcAft>
              <a:spcPct val="15000"/>
            </a:spcAft>
            <a:buChar char="•"/>
          </a:pPr>
          <a:r>
            <a:rPr lang="fr-FR" sz="400" kern="1200" noProof="0" dirty="0">
              <a:latin typeface="Arial Black" panose="020B0A04020102020204" pitchFamily="34" charset="0"/>
            </a:rPr>
            <a:t>24,24%</a:t>
          </a:r>
        </a:p>
      </dsp:txBody>
      <dsp:txXfrm>
        <a:off x="1416154" y="254929"/>
        <a:ext cx="439240" cy="439240"/>
      </dsp:txXfrm>
    </dsp:sp>
    <dsp:sp modelId="{8918F61F-3F4A-45A0-B3A5-9A0FF7857D97}">
      <dsp:nvSpPr>
        <dsp:cNvPr id="0" name=""/>
        <dsp:cNvSpPr/>
      </dsp:nvSpPr>
      <dsp:spPr>
        <a:xfrm>
          <a:off x="414120" y="38067"/>
          <a:ext cx="1932561" cy="1546049"/>
        </a:xfrm>
        <a:prstGeom prst="funnel">
          <a:avLst/>
        </a:prstGeom>
        <a:solidFill>
          <a:schemeClr val="lt1">
            <a:alpha val="40000"/>
            <a:hueOff val="0"/>
            <a:satOff val="0"/>
            <a:lumOff val="0"/>
            <a:alphaOff val="0"/>
          </a:schemeClr>
        </a:solidFill>
        <a:ln w="635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B899D7-9165-434E-91F7-D6089802EFCB}">
      <dsp:nvSpPr>
        <dsp:cNvPr id="0" name=""/>
        <dsp:cNvSpPr/>
      </dsp:nvSpPr>
      <dsp:spPr>
        <a:xfrm>
          <a:off x="487281" y="336027"/>
          <a:ext cx="1780717" cy="618419"/>
        </a:xfrm>
        <a:prstGeom prst="ellipse">
          <a:avLst/>
        </a:prstGeom>
        <a:solidFill>
          <a:schemeClr val="accent2">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874B9EF-17FB-4607-8DD8-68D8603B277B}">
      <dsp:nvSpPr>
        <dsp:cNvPr id="0" name=""/>
        <dsp:cNvSpPr/>
      </dsp:nvSpPr>
      <dsp:spPr>
        <a:xfrm>
          <a:off x="1207850" y="1850327"/>
          <a:ext cx="345100" cy="220864"/>
        </a:xfrm>
        <a:prstGeom prst="downArrow">
          <a:avLst/>
        </a:prstGeom>
        <a:solidFill>
          <a:schemeClr val="accent2">
            <a:tint val="40000"/>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DB0F058A-3167-4BDC-A3C5-E89265E046F4}">
      <dsp:nvSpPr>
        <dsp:cNvPr id="0" name=""/>
        <dsp:cNvSpPr/>
      </dsp:nvSpPr>
      <dsp:spPr>
        <a:xfrm>
          <a:off x="552160" y="2027018"/>
          <a:ext cx="1656481" cy="414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6896" tIns="56896" rIns="56896" bIns="56896" numCol="1" spcCol="1270" rtlCol="0" anchor="t" anchorCtr="1">
          <a:noAutofit/>
        </a:bodyPr>
        <a:lstStyle/>
        <a:p>
          <a:pPr marL="0" lvl="0" indent="0" algn="ctr" defTabSz="355600" rtl="0">
            <a:lnSpc>
              <a:spcPct val="90000"/>
            </a:lnSpc>
            <a:spcBef>
              <a:spcPct val="0"/>
            </a:spcBef>
            <a:spcAft>
              <a:spcPct val="35000"/>
            </a:spcAft>
            <a:buNone/>
          </a:pPr>
          <a:r>
            <a:rPr lang="fr-FR" sz="800" kern="1200" noProof="0" dirty="0">
              <a:latin typeface="Arial Black" panose="020B0A04020102020204" pitchFamily="34" charset="0"/>
            </a:rPr>
            <a:t> 87 Survivant</a:t>
          </a:r>
        </a:p>
        <a:p>
          <a:pPr marL="57150" lvl="1" indent="-57150" algn="ctr" defTabSz="266700" rtl="0">
            <a:lnSpc>
              <a:spcPct val="90000"/>
            </a:lnSpc>
            <a:spcBef>
              <a:spcPct val="0"/>
            </a:spcBef>
            <a:spcAft>
              <a:spcPct val="15000"/>
            </a:spcAft>
            <a:buChar char="•"/>
          </a:pPr>
          <a:r>
            <a:rPr lang="fr-FR" sz="600" kern="1200" noProof="0" dirty="0">
              <a:latin typeface="Arial Black" panose="020B0A04020102020204" pitchFamily="34" charset="0"/>
            </a:rPr>
            <a:t>47,28%</a:t>
          </a:r>
        </a:p>
      </dsp:txBody>
      <dsp:txXfrm>
        <a:off x="552160" y="2027018"/>
        <a:ext cx="1656481" cy="414120"/>
      </dsp:txXfrm>
    </dsp:sp>
    <dsp:sp modelId="{60AF965C-4392-4A98-8753-003F80F4A95F}">
      <dsp:nvSpPr>
        <dsp:cNvPr id="0" name=""/>
        <dsp:cNvSpPr/>
      </dsp:nvSpPr>
      <dsp:spPr>
        <a:xfrm>
          <a:off x="1134689" y="1002208"/>
          <a:ext cx="621180" cy="621180"/>
        </a:xfrm>
        <a:prstGeom prst="ellipse">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 tIns="6350" rIns="6350" bIns="6350" numCol="1" spcCol="1270" rtlCol="0" anchor="ctr" anchorCtr="0">
          <a:noAutofit/>
        </a:bodyPr>
        <a:lstStyle/>
        <a:p>
          <a:pPr marL="0" lvl="0" indent="0" algn="ctr" defTabSz="222250" rtl="0">
            <a:lnSpc>
              <a:spcPct val="90000"/>
            </a:lnSpc>
            <a:spcBef>
              <a:spcPct val="0"/>
            </a:spcBef>
            <a:spcAft>
              <a:spcPct val="35000"/>
            </a:spcAft>
            <a:buNone/>
          </a:pPr>
          <a:r>
            <a:rPr lang="fr-FR" sz="500" kern="1200" noProof="0" dirty="0">
              <a:latin typeface="Arial Black" panose="020B0A04020102020204" pitchFamily="34" charset="0"/>
            </a:rPr>
            <a:t>76  Femmes</a:t>
          </a:r>
        </a:p>
        <a:p>
          <a:pPr marL="57150" lvl="1" indent="-57150" algn="ctr" defTabSz="177800" rtl="0">
            <a:lnSpc>
              <a:spcPct val="90000"/>
            </a:lnSpc>
            <a:spcBef>
              <a:spcPct val="0"/>
            </a:spcBef>
            <a:spcAft>
              <a:spcPct val="15000"/>
            </a:spcAft>
            <a:buChar char="•"/>
          </a:pPr>
          <a:r>
            <a:rPr lang="fr-FR" sz="400" kern="1200" noProof="0" dirty="0">
              <a:latin typeface="Arial Black" panose="020B0A04020102020204" pitchFamily="34" charset="0"/>
            </a:rPr>
            <a:t>41,30%</a:t>
          </a:r>
        </a:p>
      </dsp:txBody>
      <dsp:txXfrm>
        <a:off x="1225659" y="1093178"/>
        <a:ext cx="439240" cy="439240"/>
      </dsp:txXfrm>
    </dsp:sp>
    <dsp:sp modelId="{13652276-3C47-4B34-9094-8D319012EC76}">
      <dsp:nvSpPr>
        <dsp:cNvPr id="0" name=""/>
        <dsp:cNvSpPr/>
      </dsp:nvSpPr>
      <dsp:spPr>
        <a:xfrm>
          <a:off x="690200" y="536185"/>
          <a:ext cx="621180" cy="621180"/>
        </a:xfrm>
        <a:prstGeom prst="ellipse">
          <a:avLst/>
        </a:prstGeom>
        <a:solidFill>
          <a:schemeClr val="accent2">
            <a:hueOff val="-5175944"/>
            <a:satOff val="22930"/>
            <a:lumOff val="-8432"/>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 tIns="6350" rIns="6350" bIns="6350" numCol="1" spcCol="1270" rtlCol="0" anchor="ctr" anchorCtr="0">
          <a:noAutofit/>
        </a:bodyPr>
        <a:lstStyle/>
        <a:p>
          <a:pPr marL="0" lvl="0" indent="0" algn="ctr" defTabSz="222250" rtl="0">
            <a:lnSpc>
              <a:spcPct val="90000"/>
            </a:lnSpc>
            <a:spcBef>
              <a:spcPct val="0"/>
            </a:spcBef>
            <a:spcAft>
              <a:spcPct val="35000"/>
            </a:spcAft>
            <a:buNone/>
          </a:pPr>
          <a:r>
            <a:rPr lang="fr-FR" sz="500" kern="1200" noProof="0" dirty="0">
              <a:latin typeface="Arial Black" panose="020B0A04020102020204" pitchFamily="34" charset="0"/>
            </a:rPr>
            <a:t>108   Hommes</a:t>
          </a:r>
        </a:p>
        <a:p>
          <a:pPr marL="57150" lvl="1" indent="-57150" algn="ctr" defTabSz="177800" rtl="0">
            <a:lnSpc>
              <a:spcPct val="90000"/>
            </a:lnSpc>
            <a:spcBef>
              <a:spcPct val="0"/>
            </a:spcBef>
            <a:spcAft>
              <a:spcPct val="15000"/>
            </a:spcAft>
            <a:buChar char="•"/>
          </a:pPr>
          <a:r>
            <a:rPr lang="fr-FR" sz="400" kern="1200" noProof="0" dirty="0">
              <a:latin typeface="Arial Black" panose="020B0A04020102020204" pitchFamily="34" charset="0"/>
            </a:rPr>
            <a:t> 58,70 %</a:t>
          </a:r>
        </a:p>
      </dsp:txBody>
      <dsp:txXfrm>
        <a:off x="781170" y="627155"/>
        <a:ext cx="439240" cy="439240"/>
      </dsp:txXfrm>
    </dsp:sp>
    <dsp:sp modelId="{8711EF56-B144-4739-889C-D8611C3E9FB7}">
      <dsp:nvSpPr>
        <dsp:cNvPr id="0" name=""/>
        <dsp:cNvSpPr/>
      </dsp:nvSpPr>
      <dsp:spPr>
        <a:xfrm>
          <a:off x="1325184" y="385997"/>
          <a:ext cx="621180" cy="621180"/>
        </a:xfrm>
        <a:prstGeom prst="ellipse">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350" tIns="6350" rIns="6350" bIns="6350" numCol="1" spcCol="1270" rtlCol="0" anchor="ctr" anchorCtr="0">
          <a:noAutofit/>
        </a:bodyPr>
        <a:lstStyle/>
        <a:p>
          <a:pPr marL="0" lvl="0" indent="0" algn="ctr" defTabSz="222250" rtl="0">
            <a:lnSpc>
              <a:spcPct val="90000"/>
            </a:lnSpc>
            <a:spcBef>
              <a:spcPct val="0"/>
            </a:spcBef>
            <a:spcAft>
              <a:spcPct val="35000"/>
            </a:spcAft>
            <a:buNone/>
          </a:pPr>
          <a:r>
            <a:rPr lang="fr-FR" sz="500" kern="1200" noProof="0" dirty="0">
              <a:latin typeface="Arial Black" panose="020B0A04020102020204" pitchFamily="34" charset="0"/>
            </a:rPr>
            <a:t>184  Passagers</a:t>
          </a:r>
        </a:p>
        <a:p>
          <a:pPr marL="57150" lvl="1" indent="-57150" algn="ctr" defTabSz="177800" rtl="0">
            <a:lnSpc>
              <a:spcPct val="90000"/>
            </a:lnSpc>
            <a:spcBef>
              <a:spcPct val="0"/>
            </a:spcBef>
            <a:spcAft>
              <a:spcPct val="15000"/>
            </a:spcAft>
            <a:buChar char="•"/>
          </a:pPr>
          <a:r>
            <a:rPr lang="fr-FR" sz="400" kern="1200" noProof="0" dirty="0">
              <a:latin typeface="Arial Black" panose="020B0A04020102020204" pitchFamily="34" charset="0"/>
            </a:rPr>
            <a:t>20,65%</a:t>
          </a:r>
        </a:p>
      </dsp:txBody>
      <dsp:txXfrm>
        <a:off x="1416154" y="476967"/>
        <a:ext cx="439240" cy="439240"/>
      </dsp:txXfrm>
    </dsp:sp>
    <dsp:sp modelId="{47BCD1DE-2838-4254-86D1-387529E1136C}">
      <dsp:nvSpPr>
        <dsp:cNvPr id="0" name=""/>
        <dsp:cNvSpPr/>
      </dsp:nvSpPr>
      <dsp:spPr>
        <a:xfrm>
          <a:off x="422642" y="361417"/>
          <a:ext cx="1932561" cy="1546049"/>
        </a:xfrm>
        <a:prstGeom prst="funnel">
          <a:avLst/>
        </a:prstGeom>
        <a:solidFill>
          <a:schemeClr val="lt1">
            <a:alpha val="40000"/>
            <a:hueOff val="0"/>
            <a:satOff val="0"/>
            <a:lumOff val="0"/>
            <a:alphaOff val="0"/>
          </a:schemeClr>
        </a:solidFill>
        <a:ln w="635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Chronologie en rectangle à coins arrondis"/>
  <dgm:desc val="Permet de représenter une liste d’événements dans l’ordre chronologique. Une zone invisible contient la description, tandis que la date apparaît dans les rectangles, à l’exception du premier et du dernier nœud dans lequel les coins du rectangle sont arrondis. Il peut afficher une grande quantité de texte avec un format de date long et descriptif."/>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8.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9.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045D4B1-9419-4C46-B79B-94A5F693D10B}" type="datetime1">
              <a:rPr lang="fr-FR" smtClean="0"/>
              <a:t>09/04/2020</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8FBD93F-F02D-450A-B770-AD465E68CA96}" type="slidenum">
              <a:rPr lang="fr-FR" smtClean="0"/>
              <a:t>‹N°›</a:t>
            </a:fld>
            <a:endParaRPr lang="fr-FR"/>
          </a:p>
        </p:txBody>
      </p:sp>
    </p:spTree>
    <p:extLst>
      <p:ext uri="{BB962C8B-B14F-4D97-AF65-F5344CB8AC3E}">
        <p14:creationId xmlns:p14="http://schemas.microsoft.com/office/powerpoint/2010/main" val="1906992377"/>
      </p:ext>
    </p:extLst>
  </p:cSld>
  <p:clrMap bg1="lt1" tx1="dk1" bg2="lt2" tx2="dk2" accent1="accent1" accent2="accent2" accent3="accent3" accent4="accent4" accent5="accent5" accent6="accent6" hlink="hlink" folHlink="folHlink"/>
  <p:hf hdr="0" ftr="0" dt="0"/>
</p:handoutMaster>
</file>

<file path=ppt/media/image1.jpg>
</file>

<file path=ppt/media/image2.png>
</file>

<file path=ppt/media/image3.png>
</file>

<file path=ppt/media/image4.png>
</file>

<file path=ppt/media/image5.png>
</file>

<file path=ppt/media/image6.png>
</file>

<file path=ppt/media/image7.jfif>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4768438-E84D-429D-A3E6-4D821BBAA78D}" type="datetime1">
              <a:rPr lang="fr-FR" noProof="0" smtClean="0"/>
              <a:t>09/04/2020</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B040C8-62D2-4EA7-B200-D3B8C06AAFD8}" type="slidenum">
              <a:rPr lang="fr-FR" noProof="0" smtClean="0"/>
              <a:t>‹N°›</a:t>
            </a:fld>
            <a:endParaRPr lang="fr-FR" noProof="0"/>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1</a:t>
            </a:fld>
            <a:endParaRPr lang="fr-FR"/>
          </a:p>
        </p:txBody>
      </p:sp>
    </p:spTree>
    <p:extLst>
      <p:ext uri="{BB962C8B-B14F-4D97-AF65-F5344CB8AC3E}">
        <p14:creationId xmlns:p14="http://schemas.microsoft.com/office/powerpoint/2010/main" val="37698831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10</a:t>
            </a:fld>
            <a:endParaRPr lang="fr-FR"/>
          </a:p>
        </p:txBody>
      </p:sp>
    </p:spTree>
    <p:extLst>
      <p:ext uri="{BB962C8B-B14F-4D97-AF65-F5344CB8AC3E}">
        <p14:creationId xmlns:p14="http://schemas.microsoft.com/office/powerpoint/2010/main" val="34840388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11</a:t>
            </a:fld>
            <a:endParaRPr lang="fr-FR"/>
          </a:p>
        </p:txBody>
      </p:sp>
    </p:spTree>
    <p:extLst>
      <p:ext uri="{BB962C8B-B14F-4D97-AF65-F5344CB8AC3E}">
        <p14:creationId xmlns:p14="http://schemas.microsoft.com/office/powerpoint/2010/main" val="34048933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12</a:t>
            </a:fld>
            <a:endParaRPr lang="fr-FR"/>
          </a:p>
        </p:txBody>
      </p:sp>
    </p:spTree>
    <p:extLst>
      <p:ext uri="{BB962C8B-B14F-4D97-AF65-F5344CB8AC3E}">
        <p14:creationId xmlns:p14="http://schemas.microsoft.com/office/powerpoint/2010/main" val="1062831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13</a:t>
            </a:fld>
            <a:endParaRPr lang="fr-FR"/>
          </a:p>
        </p:txBody>
      </p:sp>
    </p:spTree>
    <p:extLst>
      <p:ext uri="{BB962C8B-B14F-4D97-AF65-F5344CB8AC3E}">
        <p14:creationId xmlns:p14="http://schemas.microsoft.com/office/powerpoint/2010/main" val="33520580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14</a:t>
            </a:fld>
            <a:endParaRPr lang="fr-FR"/>
          </a:p>
        </p:txBody>
      </p:sp>
    </p:spTree>
    <p:extLst>
      <p:ext uri="{BB962C8B-B14F-4D97-AF65-F5344CB8AC3E}">
        <p14:creationId xmlns:p14="http://schemas.microsoft.com/office/powerpoint/2010/main" val="8826162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15</a:t>
            </a:fld>
            <a:endParaRPr lang="fr-FR"/>
          </a:p>
        </p:txBody>
      </p:sp>
    </p:spTree>
    <p:extLst>
      <p:ext uri="{BB962C8B-B14F-4D97-AF65-F5344CB8AC3E}">
        <p14:creationId xmlns:p14="http://schemas.microsoft.com/office/powerpoint/2010/main" val="8357290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16</a:t>
            </a:fld>
            <a:endParaRPr lang="fr-FR"/>
          </a:p>
        </p:txBody>
      </p:sp>
    </p:spTree>
    <p:extLst>
      <p:ext uri="{BB962C8B-B14F-4D97-AF65-F5344CB8AC3E}">
        <p14:creationId xmlns:p14="http://schemas.microsoft.com/office/powerpoint/2010/main" val="6939500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dirty="0"/>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17</a:t>
            </a:fld>
            <a:endParaRPr lang="fr-FR"/>
          </a:p>
        </p:txBody>
      </p:sp>
    </p:spTree>
    <p:extLst>
      <p:ext uri="{BB962C8B-B14F-4D97-AF65-F5344CB8AC3E}">
        <p14:creationId xmlns:p14="http://schemas.microsoft.com/office/powerpoint/2010/main" val="3949813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2</a:t>
            </a:fld>
            <a:endParaRPr lang="fr-FR"/>
          </a:p>
        </p:txBody>
      </p:sp>
    </p:spTree>
    <p:extLst>
      <p:ext uri="{BB962C8B-B14F-4D97-AF65-F5344CB8AC3E}">
        <p14:creationId xmlns:p14="http://schemas.microsoft.com/office/powerpoint/2010/main" val="8649625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3</a:t>
            </a:fld>
            <a:endParaRPr lang="fr-FR"/>
          </a:p>
        </p:txBody>
      </p:sp>
    </p:spTree>
    <p:extLst>
      <p:ext uri="{BB962C8B-B14F-4D97-AF65-F5344CB8AC3E}">
        <p14:creationId xmlns:p14="http://schemas.microsoft.com/office/powerpoint/2010/main" val="36160893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4</a:t>
            </a:fld>
            <a:endParaRPr lang="fr-FR"/>
          </a:p>
        </p:txBody>
      </p:sp>
    </p:spTree>
    <p:extLst>
      <p:ext uri="{BB962C8B-B14F-4D97-AF65-F5344CB8AC3E}">
        <p14:creationId xmlns:p14="http://schemas.microsoft.com/office/powerpoint/2010/main" val="8303627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5</a:t>
            </a:fld>
            <a:endParaRPr lang="fr-FR"/>
          </a:p>
        </p:txBody>
      </p:sp>
    </p:spTree>
    <p:extLst>
      <p:ext uri="{BB962C8B-B14F-4D97-AF65-F5344CB8AC3E}">
        <p14:creationId xmlns:p14="http://schemas.microsoft.com/office/powerpoint/2010/main" val="499686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6</a:t>
            </a:fld>
            <a:endParaRPr lang="fr-FR"/>
          </a:p>
        </p:txBody>
      </p:sp>
    </p:spTree>
    <p:extLst>
      <p:ext uri="{BB962C8B-B14F-4D97-AF65-F5344CB8AC3E}">
        <p14:creationId xmlns:p14="http://schemas.microsoft.com/office/powerpoint/2010/main" val="6335868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7</a:t>
            </a:fld>
            <a:endParaRPr lang="fr-FR"/>
          </a:p>
        </p:txBody>
      </p:sp>
    </p:spTree>
    <p:extLst>
      <p:ext uri="{BB962C8B-B14F-4D97-AF65-F5344CB8AC3E}">
        <p14:creationId xmlns:p14="http://schemas.microsoft.com/office/powerpoint/2010/main" val="2331062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8</a:t>
            </a:fld>
            <a:endParaRPr lang="fr-FR"/>
          </a:p>
        </p:txBody>
      </p:sp>
    </p:spTree>
    <p:extLst>
      <p:ext uri="{BB962C8B-B14F-4D97-AF65-F5344CB8AC3E}">
        <p14:creationId xmlns:p14="http://schemas.microsoft.com/office/powerpoint/2010/main" val="1817030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9</a:t>
            </a:fld>
            <a:endParaRPr lang="fr-FR"/>
          </a:p>
        </p:txBody>
      </p:sp>
    </p:spTree>
    <p:extLst>
      <p:ext uri="{BB962C8B-B14F-4D97-AF65-F5344CB8AC3E}">
        <p14:creationId xmlns:p14="http://schemas.microsoft.com/office/powerpoint/2010/main" val="2790671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solidFill>
          <a:schemeClr val="accent2"/>
        </a:solid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lgn="ctr">
              <a:defRPr sz="3800">
                <a:solidFill>
                  <a:srgbClr val="262626"/>
                </a:solidFill>
              </a:defRPr>
            </a:lvl1pPr>
          </a:lstStyle>
          <a:p>
            <a:pPr rtl="0"/>
            <a:r>
              <a:rPr lang="fr-FR" noProof="0"/>
              <a:t>Modifiez le style du titre</a:t>
            </a:r>
          </a:p>
        </p:txBody>
      </p:sp>
      <p:sp>
        <p:nvSpPr>
          <p:cNvPr id="3" name="Sous-titre 2"/>
          <p:cNvSpPr>
            <a:spLocks noGrp="1"/>
          </p:cNvSpPr>
          <p:nvPr>
            <p:ph type="subTitle" idx="1"/>
          </p:nvPr>
        </p:nvSpPr>
        <p:spPr>
          <a:xfrm>
            <a:off x="2695194" y="4352544"/>
            <a:ext cx="6801612" cy="1239894"/>
          </a:xfrm>
          <a:noFill/>
        </p:spPr>
        <p:txBody>
          <a:bodyPr rtlCol="0">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7" name="Espace réservé de la date 6"/>
          <p:cNvSpPr>
            <a:spLocks noGrp="1"/>
          </p:cNvSpPr>
          <p:nvPr>
            <p:ph type="dt" sz="half" idx="10"/>
          </p:nvPr>
        </p:nvSpPr>
        <p:spPr/>
        <p:txBody>
          <a:bodyPr rtlCol="0"/>
          <a:lstStyle/>
          <a:p>
            <a:pPr rtl="0"/>
            <a:fld id="{C2CF4703-10E5-4C5C-AEF3-347BB2DC462C}"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pPr rtl="0"/>
              <a:t>‹N°›</a:t>
            </a:fld>
            <a:endParaRPr lang="fr-FR" noProof="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texte vertical 2"/>
          <p:cNvSpPr>
            <a:spLocks noGrp="1"/>
          </p:cNvSpPr>
          <p:nvPr>
            <p:ph type="body" orient="vert" idx="1" hasCustomPrompt="1"/>
          </p:nvPr>
        </p:nvSpPr>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275B1E59-8B56-4958-9DD7-8F0232323DEA}" type="datetime1">
              <a:rPr lang="fr-FR" noProof="0" smtClean="0"/>
              <a:t>09/04/2020</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653112" y="937260"/>
            <a:ext cx="1298608" cy="4983480"/>
          </a:xfrm>
        </p:spPr>
        <p:txBody>
          <a:bodyPr vert="eaVert" rtlCol="0"/>
          <a:lstStyle/>
          <a:p>
            <a:pPr rtl="0"/>
            <a:r>
              <a:rPr lang="fr-FR" noProof="0"/>
              <a:t>Modifiez le style du titre</a:t>
            </a:r>
          </a:p>
        </p:txBody>
      </p:sp>
      <p:sp>
        <p:nvSpPr>
          <p:cNvPr id="3" name="Espace réservé du texte vertical 2"/>
          <p:cNvSpPr>
            <a:spLocks noGrp="1"/>
          </p:cNvSpPr>
          <p:nvPr>
            <p:ph type="body" orient="vert" idx="1" hasCustomPrompt="1"/>
          </p:nvPr>
        </p:nvSpPr>
        <p:spPr>
          <a:xfrm>
            <a:off x="2231136" y="937260"/>
            <a:ext cx="6198489" cy="4983480"/>
          </a:xfrm>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F52E5F6B-B8A3-4678-9D31-44D7C3BF1CF9}" type="datetime1">
              <a:rPr lang="fr-FR" noProof="0" smtClean="0"/>
              <a:t>09/04/2020</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idx="1" hasCustomPrompt="1"/>
          </p:nvPr>
        </p:nvSpPr>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p:cNvSpPr>
            <a:spLocks noGrp="1"/>
          </p:cNvSpPr>
          <p:nvPr>
            <p:ph type="dt" sz="half" idx="10"/>
          </p:nvPr>
        </p:nvSpPr>
        <p:spPr/>
        <p:txBody>
          <a:bodyPr rtlCol="0"/>
          <a:lstStyle/>
          <a:p>
            <a:pPr rtl="0"/>
            <a:fld id="{2879AC37-D301-4872-81FB-2261C0E19713}"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pPr rtl="0"/>
              <a:t>‹N°›</a:t>
            </a:fld>
            <a:endParaRPr lang="fr-FR"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bg>
      <p:bgPr>
        <a:solidFill>
          <a:schemeClr val="accent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defRPr sz="3800">
                <a:solidFill>
                  <a:srgbClr val="262626"/>
                </a:solidFill>
              </a:defRPr>
            </a:lvl1pPr>
          </a:lstStyle>
          <a:p>
            <a:pPr rtl="0"/>
            <a:r>
              <a:rPr lang="fr-FR" noProof="0"/>
              <a:t>Modifiez le style du titre</a:t>
            </a:r>
          </a:p>
        </p:txBody>
      </p:sp>
      <p:sp>
        <p:nvSpPr>
          <p:cNvPr id="3" name="Espace réservé du texte 2"/>
          <p:cNvSpPr>
            <a:spLocks noGrp="1"/>
          </p:cNvSpPr>
          <p:nvPr>
            <p:ph type="body" idx="1" hasCustomPrompt="1"/>
          </p:nvPr>
        </p:nvSpPr>
        <p:spPr>
          <a:xfrm>
            <a:off x="2695194" y="4352465"/>
            <a:ext cx="6801612" cy="1265082"/>
          </a:xfrm>
        </p:spPr>
        <p:txBody>
          <a:bodyPr rtlCol="0"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Modifiez les styles du texte du masque</a:t>
            </a:r>
          </a:p>
        </p:txBody>
      </p:sp>
      <p:sp>
        <p:nvSpPr>
          <p:cNvPr id="7" name="Espace réservé de la date 6"/>
          <p:cNvSpPr>
            <a:spLocks noGrp="1"/>
          </p:cNvSpPr>
          <p:nvPr>
            <p:ph type="dt" sz="half" idx="10"/>
          </p:nvPr>
        </p:nvSpPr>
        <p:spPr/>
        <p:txBody>
          <a:bodyPr rtlCol="0"/>
          <a:lstStyle/>
          <a:p>
            <a:pPr rtl="0"/>
            <a:fld id="{F9A700B7-4DEA-408E-B477-D79A65195052}"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pPr rtl="0"/>
              <a:t>‹N°›</a:t>
            </a:fld>
            <a:endParaRPr lang="fr-FR" noProof="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sz="half" idx="1" hasCustomPrompt="1"/>
          </p:nvPr>
        </p:nvSpPr>
        <p:spPr>
          <a:xfrm>
            <a:off x="1581912" y="2638044"/>
            <a:ext cx="4271771" cy="3101982"/>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6338315" y="2638044"/>
            <a:ext cx="4270247" cy="3101982"/>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8" name="Espace réservé de la date 7"/>
          <p:cNvSpPr>
            <a:spLocks noGrp="1"/>
          </p:cNvSpPr>
          <p:nvPr>
            <p:ph type="dt" sz="half" idx="10"/>
          </p:nvPr>
        </p:nvSpPr>
        <p:spPr/>
        <p:txBody>
          <a:bodyPr rtlCol="0"/>
          <a:lstStyle/>
          <a:p>
            <a:pPr rtl="0"/>
            <a:fld id="{84B51BB3-ECB2-4299-BD31-076C0C6D9455}" type="datetime1">
              <a:rPr lang="fr-FR" noProof="0" smtClean="0"/>
              <a:t>09/04/2020</a:t>
            </a:fld>
            <a:endParaRPr lang="fr-FR" noProof="0"/>
          </a:p>
        </p:txBody>
      </p:sp>
      <p:sp>
        <p:nvSpPr>
          <p:cNvPr id="9" name="Espace réservé du pied de page 8"/>
          <p:cNvSpPr>
            <a:spLocks noGrp="1"/>
          </p:cNvSpPr>
          <p:nvPr>
            <p:ph type="ftr" sz="quarter" idx="11"/>
          </p:nvPr>
        </p:nvSpPr>
        <p:spPr/>
        <p:txBody>
          <a:bodyPr rtlCol="0"/>
          <a:lstStyle/>
          <a:p>
            <a:pPr rtl="0"/>
            <a:endParaRPr lang="fr-FR" noProof="0"/>
          </a:p>
        </p:txBody>
      </p:sp>
      <p:sp>
        <p:nvSpPr>
          <p:cNvPr id="10" name="Espace réservé du numéro de diapositive 9"/>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3" name="Espace réservé du texte 2"/>
          <p:cNvSpPr>
            <a:spLocks noGrp="1"/>
          </p:cNvSpPr>
          <p:nvPr>
            <p:ph type="body" idx="1" hasCustomPrompt="1"/>
          </p:nvPr>
        </p:nvSpPr>
        <p:spPr>
          <a:xfrm>
            <a:off x="158343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p:cNvSpPr>
            <a:spLocks noGrp="1"/>
          </p:cNvSpPr>
          <p:nvPr>
            <p:ph sz="half" idx="2" hasCustomPrompt="1"/>
          </p:nvPr>
        </p:nvSpPr>
        <p:spPr>
          <a:xfrm>
            <a:off x="1583436" y="3143250"/>
            <a:ext cx="4270248" cy="2596776"/>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contenu 5"/>
          <p:cNvSpPr>
            <a:spLocks noGrp="1"/>
          </p:cNvSpPr>
          <p:nvPr>
            <p:ph sz="quarter" idx="4" hasCustomPrompt="1"/>
          </p:nvPr>
        </p:nvSpPr>
        <p:spPr>
          <a:xfrm>
            <a:off x="6338316" y="3143250"/>
            <a:ext cx="4253484" cy="2596776"/>
          </a:xfrm>
        </p:spPr>
        <p:txBody>
          <a:bodyPr rtlCol="0"/>
          <a:lstStyle>
            <a:lvl5pPr>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11" name="Espace réservé du texte 4"/>
          <p:cNvSpPr>
            <a:spLocks noGrp="1"/>
          </p:cNvSpPr>
          <p:nvPr>
            <p:ph type="body" sz="quarter" idx="13" hasCustomPrompt="1"/>
          </p:nvPr>
        </p:nvSpPr>
        <p:spPr>
          <a:xfrm>
            <a:off x="633831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7" name="Espace réservé de la date 6"/>
          <p:cNvSpPr>
            <a:spLocks noGrp="1"/>
          </p:cNvSpPr>
          <p:nvPr>
            <p:ph type="dt" sz="half" idx="10"/>
          </p:nvPr>
        </p:nvSpPr>
        <p:spPr/>
        <p:txBody>
          <a:bodyPr rtlCol="0"/>
          <a:lstStyle/>
          <a:p>
            <a:pPr rtl="0"/>
            <a:fld id="{4B4A01B2-A0CB-4840-BBE8-45C90BCD4E07}"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
        <p:nvSpPr>
          <p:cNvPr id="10" name="Titre 9"/>
          <p:cNvSpPr>
            <a:spLocks noGrp="1"/>
          </p:cNvSpPr>
          <p:nvPr>
            <p:ph type="title"/>
          </p:nvPr>
        </p:nvSpPr>
        <p:spPr/>
        <p:txBody>
          <a:bodyPr rtlCol="0"/>
          <a:lstStyle/>
          <a:p>
            <a:pPr rtl="0"/>
            <a:r>
              <a:rPr lang="fr-FR" noProof="0"/>
              <a:t>Modifiez le style du titre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e la date 2"/>
          <p:cNvSpPr>
            <a:spLocks noGrp="1"/>
          </p:cNvSpPr>
          <p:nvPr>
            <p:ph type="dt" sz="half" idx="10"/>
          </p:nvPr>
        </p:nvSpPr>
        <p:spPr/>
        <p:txBody>
          <a:bodyPr rtlCol="0"/>
          <a:lstStyle/>
          <a:p>
            <a:pPr rtl="0"/>
            <a:fld id="{78B98C4C-7DC0-4F98-A48D-B066C2B4677E}" type="datetime1">
              <a:rPr lang="fr-FR" noProof="0" smtClean="0"/>
              <a:t>09/04/2020</a:t>
            </a:fld>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D591E097-D840-4892-8988-52157376DA59}" type="datetime1">
              <a:rPr lang="fr-FR" noProof="0" smtClean="0"/>
              <a:t>09/04/2020</a:t>
            </a:fld>
            <a:endParaRPr lang="fr-FR" noProof="0"/>
          </a:p>
        </p:txBody>
      </p:sp>
      <p:sp>
        <p:nvSpPr>
          <p:cNvPr id="3" name="Espace réservé du pied de page 2"/>
          <p:cNvSpPr>
            <a:spLocks noGrp="1"/>
          </p:cNvSpPr>
          <p:nvPr>
            <p:ph type="ftr" sz="quarter" idx="11"/>
          </p:nvPr>
        </p:nvSpPr>
        <p:spPr/>
        <p:txBody>
          <a:bodyPr rtlCol="0"/>
          <a:lstStyle/>
          <a:p>
            <a:pPr rtl="0"/>
            <a:endParaRPr lang="fr-FR" noProof="0"/>
          </a:p>
        </p:txBody>
      </p:sp>
      <p:sp>
        <p:nvSpPr>
          <p:cNvPr id="4" name="Espace réservé du numéro de diapositive 3"/>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bwMode="blackWhite">
          <a:xfrm>
            <a:off x="804672" y="2243828"/>
            <a:ext cx="4486656" cy="1141497"/>
          </a:xfrm>
          <a:solidFill>
            <a:srgbClr val="FFFFFF"/>
          </a:solidFill>
          <a:ln>
            <a:solidFill>
              <a:srgbClr val="404040"/>
            </a:solidFill>
          </a:ln>
        </p:spPr>
        <p:txBody>
          <a:bodyPr rtlCol="0" anchor="ctr" anchorCtr="1">
            <a:normAutofit/>
          </a:bodyPr>
          <a:lstStyle>
            <a:lvl1pPr>
              <a:defRPr sz="2200">
                <a:solidFill>
                  <a:srgbClr val="262626"/>
                </a:solidFill>
              </a:defRPr>
            </a:lvl1pPr>
          </a:lstStyle>
          <a:p>
            <a:pPr rtl="0"/>
            <a:r>
              <a:rPr lang="fr-FR" noProof="0"/>
              <a:t>Modifiez le style du titre</a:t>
            </a:r>
          </a:p>
        </p:txBody>
      </p:sp>
      <p:sp>
        <p:nvSpPr>
          <p:cNvPr id="3" name="Espace réservé du contenu 2"/>
          <p:cNvSpPr>
            <a:spLocks noGrp="1"/>
          </p:cNvSpPr>
          <p:nvPr>
            <p:ph idx="1" hasCustomPrompt="1"/>
          </p:nvPr>
        </p:nvSpPr>
        <p:spPr>
          <a:xfrm>
            <a:off x="6736080" y="804672"/>
            <a:ext cx="4815840" cy="5248656"/>
          </a:xfrm>
        </p:spPr>
        <p:txBody>
          <a:bodyPr rtlCol="0">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1115568" y="3549918"/>
            <a:ext cx="3794760" cy="2194036"/>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Modifiez les styles du texte du masque</a:t>
            </a:r>
          </a:p>
        </p:txBody>
      </p:sp>
      <p:sp>
        <p:nvSpPr>
          <p:cNvPr id="9" name="Espace réservé de la date 8"/>
          <p:cNvSpPr>
            <a:spLocks noGrp="1"/>
          </p:cNvSpPr>
          <p:nvPr>
            <p:ph type="dt" sz="half" idx="10"/>
          </p:nvPr>
        </p:nvSpPr>
        <p:spPr/>
        <p:txBody>
          <a:bodyPr rtlCol="0"/>
          <a:lstStyle/>
          <a:p>
            <a:pPr rtl="0"/>
            <a:fld id="{4F27CE23-505F-44A5-9C1E-B4A5690A989B}" type="datetime1">
              <a:rPr lang="fr-FR" noProof="0" smtClean="0"/>
              <a:t>09/04/2020</a:t>
            </a:fld>
            <a:endParaRPr lang="fr-FR" noProof="0"/>
          </a:p>
        </p:txBody>
      </p:sp>
      <p:sp>
        <p:nvSpPr>
          <p:cNvPr id="10" name="Espace réservé du pied de page 9"/>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fr-FR" noProof="0"/>
          </a:p>
        </p:txBody>
      </p:sp>
      <p:sp>
        <p:nvSpPr>
          <p:cNvPr id="11" name="Espace réservé du numéro de diapositive 10"/>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bwMode="blackWhite">
          <a:xfrm>
            <a:off x="808523" y="2243828"/>
            <a:ext cx="4494998" cy="1134640"/>
          </a:xfrm>
          <a:solidFill>
            <a:srgbClr val="FFFFFF"/>
          </a:solidFill>
          <a:ln>
            <a:solidFill>
              <a:srgbClr val="404040"/>
            </a:solidFill>
          </a:ln>
        </p:spPr>
        <p:txBody>
          <a:bodyPr rtlCol="0" anchor="ctr" anchorCtr="1">
            <a:noAutofit/>
          </a:bodyPr>
          <a:lstStyle>
            <a:lvl1pPr>
              <a:defRPr sz="2200">
                <a:solidFill>
                  <a:srgbClr val="262626"/>
                </a:solidFill>
              </a:defRPr>
            </a:lvl1pPr>
          </a:lstStyle>
          <a:p>
            <a:pPr rtl="0"/>
            <a:r>
              <a:rPr lang="fr-FR" noProof="0"/>
              <a:t>Modifiez le style du titre</a:t>
            </a:r>
          </a:p>
        </p:txBody>
      </p:sp>
      <p:sp>
        <p:nvSpPr>
          <p:cNvPr id="3" name="Espace réservé d’image 2"/>
          <p:cNvSpPr>
            <a:spLocks noGrp="1" noChangeAspect="1"/>
          </p:cNvSpPr>
          <p:nvPr>
            <p:ph type="pic" idx="1" hasCustomPrompt="1"/>
          </p:nvPr>
        </p:nvSpPr>
        <p:spPr>
          <a:xfrm>
            <a:off x="6095999" y="0"/>
            <a:ext cx="6102097" cy="6858000"/>
          </a:xfrm>
          <a:solidFill>
            <a:schemeClr val="bg1">
              <a:lumMod val="75000"/>
            </a:schemeClr>
          </a:solidFill>
        </p:spPr>
        <p:txBody>
          <a:bodyPr rtlCol="0"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1115568" y="3549918"/>
            <a:ext cx="3794760" cy="2194037"/>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Modifiez les styles du texte du masque</a:t>
            </a:r>
          </a:p>
        </p:txBody>
      </p:sp>
      <p:sp>
        <p:nvSpPr>
          <p:cNvPr id="8" name="Espace réservé de la date 7"/>
          <p:cNvSpPr>
            <a:spLocks noGrp="1"/>
          </p:cNvSpPr>
          <p:nvPr>
            <p:ph type="dt" sz="half" idx="10"/>
          </p:nvPr>
        </p:nvSpPr>
        <p:spPr/>
        <p:txBody>
          <a:bodyPr rtlCol="0"/>
          <a:lstStyle>
            <a:lvl1pPr>
              <a:defRPr>
                <a:solidFill>
                  <a:srgbClr val="FFFFFF"/>
                </a:solidFill>
                <a:effectLst>
                  <a:outerShdw blurRad="50800" dist="38100" dir="2700000" algn="tl" rotWithShape="0">
                    <a:prstClr val="black">
                      <a:alpha val="43000"/>
                    </a:prstClr>
                  </a:outerShdw>
                </a:effectLst>
              </a:defRPr>
            </a:lvl1pPr>
          </a:lstStyle>
          <a:p>
            <a:pPr rtl="0"/>
            <a:fld id="{9D6B0516-89D8-4C4B-A3E1-1686D5E83A23}" type="datetime1">
              <a:rPr lang="fr-FR" noProof="0" smtClean="0"/>
              <a:t>09/04/2020</a:t>
            </a:fld>
            <a:endParaRPr lang="fr-FR" noProof="0"/>
          </a:p>
        </p:txBody>
      </p:sp>
      <p:sp>
        <p:nvSpPr>
          <p:cNvPr id="9" name="Espace réservé du pied de page 8"/>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fr-FR" noProof="0"/>
          </a:p>
        </p:txBody>
      </p:sp>
      <p:sp>
        <p:nvSpPr>
          <p:cNvPr id="10" name="Espace réservé du numéro de diapositive 9"/>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pPr rtl="0"/>
            <a:r>
              <a:rPr lang="fr-FR" noProof="0"/>
              <a:t>Modifiez le style du titre</a:t>
            </a:r>
          </a:p>
        </p:txBody>
      </p:sp>
      <p:sp>
        <p:nvSpPr>
          <p:cNvPr id="3" name="Espace réservé du texte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pPr rtl="0"/>
            <a:fld id="{C7CAEC8B-46F9-463A-B103-9A32E8DC31A3}" type="datetime1">
              <a:rPr lang="fr-FR" noProof="0" smtClean="0"/>
              <a:t>09/04/2020</a:t>
            </a:fld>
            <a:endParaRPr lang="fr-FR" noProof="0"/>
          </a:p>
        </p:txBody>
      </p:sp>
      <p:sp>
        <p:nvSpPr>
          <p:cNvPr id="5" name="Espace réservé du pied de page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pPr rtl="0"/>
            <a:endParaRPr lang="fr-FR" noProof="0"/>
          </a:p>
        </p:txBody>
      </p:sp>
      <p:sp>
        <p:nvSpPr>
          <p:cNvPr id="6" name="Espace réservé du numéro de diapositive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rtl="0"/>
            <a:fld id="{8A7A6979-0714-4377-B894-6BE4C2D6E202}" type="slidenum">
              <a:rPr lang="fr-FR" noProof="0" smtClean="0"/>
              <a:pPr rtl="0"/>
              <a:t>‹N°›</a:t>
            </a:fld>
            <a:endParaRPr lang="fr-FR" noProof="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8.xml"/><Relationship Id="rId13" Type="http://schemas.openxmlformats.org/officeDocument/2006/relationships/diagramData" Target="../diagrams/data9.xml"/><Relationship Id="rId18" Type="http://schemas.openxmlformats.org/officeDocument/2006/relationships/diagramData" Target="../diagrams/data10.xml"/><Relationship Id="rId26" Type="http://schemas.openxmlformats.org/officeDocument/2006/relationships/diagramColors" Target="../diagrams/colors11.xml"/><Relationship Id="rId3" Type="http://schemas.openxmlformats.org/officeDocument/2006/relationships/diagramData" Target="../diagrams/data7.xml"/><Relationship Id="rId21" Type="http://schemas.openxmlformats.org/officeDocument/2006/relationships/diagramColors" Target="../diagrams/colors10.xml"/><Relationship Id="rId7" Type="http://schemas.microsoft.com/office/2007/relationships/diagramDrawing" Target="../diagrams/drawing7.xml"/><Relationship Id="rId12" Type="http://schemas.microsoft.com/office/2007/relationships/diagramDrawing" Target="../diagrams/drawing8.xml"/><Relationship Id="rId17" Type="http://schemas.microsoft.com/office/2007/relationships/diagramDrawing" Target="../diagrams/drawing9.xml"/><Relationship Id="rId25" Type="http://schemas.openxmlformats.org/officeDocument/2006/relationships/diagramQuickStyle" Target="../diagrams/quickStyle11.xml"/><Relationship Id="rId2" Type="http://schemas.openxmlformats.org/officeDocument/2006/relationships/notesSlide" Target="../notesSlides/notesSlide11.xml"/><Relationship Id="rId16" Type="http://schemas.openxmlformats.org/officeDocument/2006/relationships/diagramColors" Target="../diagrams/colors9.xml"/><Relationship Id="rId20" Type="http://schemas.openxmlformats.org/officeDocument/2006/relationships/diagramQuickStyle" Target="../diagrams/quickStyle10.xml"/><Relationship Id="rId1" Type="http://schemas.openxmlformats.org/officeDocument/2006/relationships/slideLayout" Target="../slideLayouts/slideLayout2.xml"/><Relationship Id="rId6" Type="http://schemas.openxmlformats.org/officeDocument/2006/relationships/diagramColors" Target="../diagrams/colors7.xml"/><Relationship Id="rId11" Type="http://schemas.openxmlformats.org/officeDocument/2006/relationships/diagramColors" Target="../diagrams/colors8.xml"/><Relationship Id="rId24" Type="http://schemas.openxmlformats.org/officeDocument/2006/relationships/diagramLayout" Target="../diagrams/layout11.xml"/><Relationship Id="rId5" Type="http://schemas.openxmlformats.org/officeDocument/2006/relationships/diagramQuickStyle" Target="../diagrams/quickStyle7.xml"/><Relationship Id="rId15" Type="http://schemas.openxmlformats.org/officeDocument/2006/relationships/diagramQuickStyle" Target="../diagrams/quickStyle9.xml"/><Relationship Id="rId23" Type="http://schemas.openxmlformats.org/officeDocument/2006/relationships/diagramData" Target="../diagrams/data11.xml"/><Relationship Id="rId10" Type="http://schemas.openxmlformats.org/officeDocument/2006/relationships/diagramQuickStyle" Target="../diagrams/quickStyle8.xml"/><Relationship Id="rId19" Type="http://schemas.openxmlformats.org/officeDocument/2006/relationships/diagramLayout" Target="../diagrams/layout10.xml"/><Relationship Id="rId4" Type="http://schemas.openxmlformats.org/officeDocument/2006/relationships/diagramLayout" Target="../diagrams/layout7.xml"/><Relationship Id="rId9" Type="http://schemas.openxmlformats.org/officeDocument/2006/relationships/diagramLayout" Target="../diagrams/layout8.xml"/><Relationship Id="rId14" Type="http://schemas.openxmlformats.org/officeDocument/2006/relationships/diagramLayout" Target="../diagrams/layout9.xml"/><Relationship Id="rId22" Type="http://schemas.microsoft.com/office/2007/relationships/diagramDrawing" Target="../diagrams/drawing10.xml"/><Relationship Id="rId27" Type="http://schemas.microsoft.com/office/2007/relationships/diagramDrawing" Target="../diagrams/drawing11.xml"/></Relationships>
</file>

<file path=ppt/slides/_rels/slide12.xml.rels><?xml version="1.0" encoding="UTF-8" standalone="yes"?>
<Relationships xmlns="http://schemas.openxmlformats.org/package/2006/relationships"><Relationship Id="rId8" Type="http://schemas.openxmlformats.org/officeDocument/2006/relationships/image" Target="../media/image7.jfif"/><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 Id="rId9" Type="http://schemas.openxmlformats.org/officeDocument/2006/relationships/image" Target="../media/image8.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 5" descr="une vue satellite de la Terre">
            <a:extLst>
              <a:ext uri="{FF2B5EF4-FFF2-40B4-BE49-F238E27FC236}">
                <a16:creationId xmlns:a16="http://schemas.microsoft.com/office/drawing/2014/main" id="{997CF875-7865-4B60-BE3C-F759090A4D58}"/>
              </a:ext>
            </a:extLst>
          </p:cNvPr>
          <p:cNvPicPr>
            <a:picLocks noChangeAspect="1"/>
          </p:cNvPicPr>
          <p:nvPr/>
        </p:nvPicPr>
        <p:blipFill rotWithShape="1">
          <a:blip r:embed="rId3"/>
          <a:srcRect t="3125" b="3125"/>
          <a:stretch/>
        </p:blipFill>
        <p:spPr>
          <a:xfrm>
            <a:off x="20" y="10"/>
            <a:ext cx="12191980" cy="6857990"/>
          </a:xfrm>
          <a:prstGeom prst="rect">
            <a:avLst/>
          </a:prstGeom>
        </p:spPr>
      </p:pic>
      <p:sp>
        <p:nvSpPr>
          <p:cNvPr id="2" name="Titre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rtlCol="0" anchor="ctr">
            <a:normAutofit/>
          </a:bodyPr>
          <a:lstStyle/>
          <a:p>
            <a:r>
              <a:rPr lang="fr-FR" dirty="0">
                <a:solidFill>
                  <a:schemeClr val="tx1"/>
                </a:solidFill>
              </a:rPr>
              <a:t>Titanic et analyse technique</a:t>
            </a:r>
          </a:p>
        </p:txBody>
      </p:sp>
      <p:sp>
        <p:nvSpPr>
          <p:cNvPr id="3" name="Sous-titre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rtlCol="0">
            <a:normAutofit/>
          </a:bodyPr>
          <a:lstStyle/>
          <a:p>
            <a:pPr rtl="0"/>
            <a:r>
              <a:rPr lang="fr-FR" dirty="0">
                <a:solidFill>
                  <a:srgbClr val="FFFFFF"/>
                </a:solidFill>
              </a:rPr>
              <a:t>Par la Di </a:t>
            </a:r>
            <a:r>
              <a:rPr lang="fr-FR" dirty="0" err="1">
                <a:solidFill>
                  <a:srgbClr val="FFFFFF"/>
                </a:solidFill>
              </a:rPr>
              <a:t>Caprio</a:t>
            </a:r>
            <a:r>
              <a:rPr lang="fr-FR" dirty="0">
                <a:solidFill>
                  <a:srgbClr val="FFFFFF"/>
                </a:solidFill>
              </a:rPr>
              <a:t> Teams</a:t>
            </a:r>
          </a:p>
          <a:p>
            <a:pPr rtl="0"/>
            <a:endParaRPr lang="fr-FR" dirty="0">
              <a:solidFill>
                <a:srgbClr val="FFFFFF"/>
              </a:solidFill>
            </a:endParaRPr>
          </a:p>
        </p:txBody>
      </p:sp>
    </p:spTree>
    <p:extLst>
      <p:ext uri="{BB962C8B-B14F-4D97-AF65-F5344CB8AC3E}">
        <p14:creationId xmlns:p14="http://schemas.microsoft.com/office/powerpoint/2010/main" val="2401068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err="1">
                <a:solidFill>
                  <a:schemeClr val="bg1"/>
                </a:solidFill>
              </a:rPr>
              <a:t>Tita</a:t>
            </a:r>
            <a:r>
              <a:rPr lang="fr-FR" sz="2400" dirty="0">
                <a:solidFill>
                  <a:schemeClr val="bg1"/>
                </a:solidFill>
              </a:rPr>
              <a:t> power </a:t>
            </a:r>
            <a:r>
              <a:rPr lang="fr-FR" sz="2400" dirty="0" err="1">
                <a:solidFill>
                  <a:schemeClr val="bg1"/>
                </a:solidFill>
              </a:rPr>
              <a:t>viz</a:t>
            </a:r>
            <a:br>
              <a:rPr lang="fr-FR" sz="2400" dirty="0">
                <a:solidFill>
                  <a:schemeClr val="bg1"/>
                </a:solidFill>
              </a:rPr>
            </a:br>
            <a:r>
              <a:rPr lang="fr-FR" sz="2400" dirty="0">
                <a:solidFill>
                  <a:schemeClr val="bg1"/>
                </a:solidFill>
              </a:rPr>
              <a:t>passager in the world</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pic>
        <p:nvPicPr>
          <p:cNvPr id="4" name="Image 3">
            <a:extLst>
              <a:ext uri="{FF2B5EF4-FFF2-40B4-BE49-F238E27FC236}">
                <a16:creationId xmlns:a16="http://schemas.microsoft.com/office/drawing/2014/main" id="{D3403605-881E-4E54-B73A-A92EC7988513}"/>
              </a:ext>
            </a:extLst>
          </p:cNvPr>
          <p:cNvPicPr>
            <a:picLocks noChangeAspect="1"/>
          </p:cNvPicPr>
          <p:nvPr/>
        </p:nvPicPr>
        <p:blipFill>
          <a:blip r:embed="rId3"/>
          <a:stretch>
            <a:fillRect/>
          </a:stretch>
        </p:blipFill>
        <p:spPr>
          <a:xfrm>
            <a:off x="4650908" y="0"/>
            <a:ext cx="7541092" cy="6858000"/>
          </a:xfrm>
          <a:prstGeom prst="rect">
            <a:avLst/>
          </a:prstGeom>
        </p:spPr>
      </p:pic>
    </p:spTree>
    <p:extLst>
      <p:ext uri="{BB962C8B-B14F-4D97-AF65-F5344CB8AC3E}">
        <p14:creationId xmlns:p14="http://schemas.microsoft.com/office/powerpoint/2010/main" val="3011427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err="1">
                <a:solidFill>
                  <a:schemeClr val="bg1"/>
                </a:solidFill>
              </a:rPr>
              <a:t>Tita</a:t>
            </a:r>
            <a:r>
              <a:rPr lang="fr-FR" sz="2400" dirty="0">
                <a:solidFill>
                  <a:schemeClr val="bg1"/>
                </a:solidFill>
              </a:rPr>
              <a:t> power </a:t>
            </a:r>
            <a:r>
              <a:rPr lang="fr-FR" sz="2400" dirty="0" err="1">
                <a:solidFill>
                  <a:schemeClr val="bg1"/>
                </a:solidFill>
              </a:rPr>
              <a:t>viz</a:t>
            </a:r>
            <a:br>
              <a:rPr lang="fr-FR" sz="2400" dirty="0">
                <a:solidFill>
                  <a:schemeClr val="bg1"/>
                </a:solidFill>
              </a:rPr>
            </a:br>
            <a:r>
              <a:rPr lang="fr-FR" sz="2400" dirty="0">
                <a:solidFill>
                  <a:schemeClr val="bg1"/>
                </a:solidFill>
              </a:rPr>
              <a:t>Conclusion</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graphicFrame>
        <p:nvGraphicFramePr>
          <p:cNvPr id="7" name="Espace réservé du contenu 2" descr="Espace réservé du graphique de la chronologie SmartArt">
            <a:extLst>
              <a:ext uri="{FF2B5EF4-FFF2-40B4-BE49-F238E27FC236}">
                <a16:creationId xmlns:a16="http://schemas.microsoft.com/office/drawing/2014/main" id="{CE1EC439-1F4A-4E6C-9414-ED3158C7E300}"/>
              </a:ext>
            </a:extLst>
          </p:cNvPr>
          <p:cNvGraphicFramePr/>
          <p:nvPr/>
        </p:nvGraphicFramePr>
        <p:xfrm>
          <a:off x="9483129" y="2030730"/>
          <a:ext cx="2623103" cy="26648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Espace réservé du contenu 2" descr="Espace réservé du graphique de la chronologie SmartArt">
            <a:extLst>
              <a:ext uri="{FF2B5EF4-FFF2-40B4-BE49-F238E27FC236}">
                <a16:creationId xmlns:a16="http://schemas.microsoft.com/office/drawing/2014/main" id="{21907007-2CC1-487E-B74D-923F326A606A}"/>
              </a:ext>
            </a:extLst>
          </p:cNvPr>
          <p:cNvGraphicFramePr/>
          <p:nvPr/>
        </p:nvGraphicFramePr>
        <p:xfrm>
          <a:off x="4568529" y="2251704"/>
          <a:ext cx="2760802" cy="225716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9" name="Espace réservé du contenu 2" descr="Espace réservé du graphique de la chronologie SmartArt">
            <a:extLst>
              <a:ext uri="{FF2B5EF4-FFF2-40B4-BE49-F238E27FC236}">
                <a16:creationId xmlns:a16="http://schemas.microsoft.com/office/drawing/2014/main" id="{9394770E-A62E-4598-9FC8-22774B06B6C7}"/>
              </a:ext>
            </a:extLst>
          </p:cNvPr>
          <p:cNvGraphicFramePr/>
          <p:nvPr/>
        </p:nvGraphicFramePr>
        <p:xfrm>
          <a:off x="6999863" y="1994324"/>
          <a:ext cx="2760802" cy="2701244"/>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10" name="Espace réservé du contenu 2" descr="Espace réservé du graphique de la chronologie SmartArt">
            <a:extLst>
              <a:ext uri="{FF2B5EF4-FFF2-40B4-BE49-F238E27FC236}">
                <a16:creationId xmlns:a16="http://schemas.microsoft.com/office/drawing/2014/main" id="{E47E43E8-1A76-4C89-88BF-71B520C22222}"/>
              </a:ext>
            </a:extLst>
          </p:cNvPr>
          <p:cNvGraphicFramePr/>
          <p:nvPr>
            <p:extLst>
              <p:ext uri="{D42A27DB-BD31-4B8C-83A1-F6EECF244321}">
                <p14:modId xmlns:p14="http://schemas.microsoft.com/office/powerpoint/2010/main" val="1888439560"/>
              </p:ext>
            </p:extLst>
          </p:nvPr>
        </p:nvGraphicFramePr>
        <p:xfrm>
          <a:off x="4758001" y="489523"/>
          <a:ext cx="7433999" cy="1468395"/>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graphicFrame>
        <p:nvGraphicFramePr>
          <p:cNvPr id="11" name="Espace réservé du contenu 2" descr="Espace réservé du graphique de la chronologie SmartArt">
            <a:extLst>
              <a:ext uri="{FF2B5EF4-FFF2-40B4-BE49-F238E27FC236}">
                <a16:creationId xmlns:a16="http://schemas.microsoft.com/office/drawing/2014/main" id="{EA24DB0F-8CF2-45C0-8E3A-A4F40D510652}"/>
              </a:ext>
            </a:extLst>
          </p:cNvPr>
          <p:cNvGraphicFramePr/>
          <p:nvPr/>
        </p:nvGraphicFramePr>
        <p:xfrm>
          <a:off x="4758000" y="4401736"/>
          <a:ext cx="7433999" cy="1468395"/>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spTree>
    <p:extLst>
      <p:ext uri="{BB962C8B-B14F-4D97-AF65-F5344CB8AC3E}">
        <p14:creationId xmlns:p14="http://schemas.microsoft.com/office/powerpoint/2010/main" val="39609112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err="1">
                <a:solidFill>
                  <a:schemeClr val="bg1"/>
                </a:solidFill>
              </a:rPr>
              <a:t>Tita</a:t>
            </a:r>
            <a:r>
              <a:rPr lang="fr-FR" sz="2400" dirty="0">
                <a:solidFill>
                  <a:schemeClr val="bg1"/>
                </a:solidFill>
              </a:rPr>
              <a:t> power </a:t>
            </a:r>
            <a:r>
              <a:rPr lang="fr-FR" sz="2400" dirty="0" err="1">
                <a:solidFill>
                  <a:schemeClr val="bg1"/>
                </a:solidFill>
              </a:rPr>
              <a:t>viz</a:t>
            </a:r>
            <a:br>
              <a:rPr lang="fr-FR" sz="2400" dirty="0">
                <a:solidFill>
                  <a:schemeClr val="bg1"/>
                </a:solidFill>
              </a:rPr>
            </a:br>
            <a:r>
              <a:rPr lang="fr-FR" sz="2400" dirty="0">
                <a:solidFill>
                  <a:schemeClr val="bg1"/>
                </a:solidFill>
              </a:rPr>
              <a:t>Conclusion</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graphicFrame>
        <p:nvGraphicFramePr>
          <p:cNvPr id="10" name="Espace réservé du contenu 2" descr="Espace réservé du graphique de la chronologie SmartArt">
            <a:extLst>
              <a:ext uri="{FF2B5EF4-FFF2-40B4-BE49-F238E27FC236}">
                <a16:creationId xmlns:a16="http://schemas.microsoft.com/office/drawing/2014/main" id="{E47E43E8-1A76-4C89-88BF-71B520C22222}"/>
              </a:ext>
            </a:extLst>
          </p:cNvPr>
          <p:cNvGraphicFramePr/>
          <p:nvPr>
            <p:extLst>
              <p:ext uri="{D42A27DB-BD31-4B8C-83A1-F6EECF244321}">
                <p14:modId xmlns:p14="http://schemas.microsoft.com/office/powerpoint/2010/main" val="873409146"/>
              </p:ext>
            </p:extLst>
          </p:nvPr>
        </p:nvGraphicFramePr>
        <p:xfrm>
          <a:off x="4740610" y="83785"/>
          <a:ext cx="4955326" cy="67742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Image 12">
            <a:extLst>
              <a:ext uri="{FF2B5EF4-FFF2-40B4-BE49-F238E27FC236}">
                <a16:creationId xmlns:a16="http://schemas.microsoft.com/office/drawing/2014/main" id="{B511394E-A75C-49F4-9766-D0891F63C944}"/>
              </a:ext>
            </a:extLst>
          </p:cNvPr>
          <p:cNvPicPr>
            <a:picLocks noChangeAspect="1"/>
          </p:cNvPicPr>
          <p:nvPr/>
        </p:nvPicPr>
        <p:blipFill>
          <a:blip r:embed="rId8"/>
          <a:stretch>
            <a:fillRect/>
          </a:stretch>
        </p:blipFill>
        <p:spPr>
          <a:xfrm>
            <a:off x="8583827" y="3566983"/>
            <a:ext cx="2100650" cy="958679"/>
          </a:xfrm>
          <a:prstGeom prst="rect">
            <a:avLst/>
          </a:prstGeom>
        </p:spPr>
      </p:pic>
      <p:pic>
        <p:nvPicPr>
          <p:cNvPr id="15" name="Image 14">
            <a:extLst>
              <a:ext uri="{FF2B5EF4-FFF2-40B4-BE49-F238E27FC236}">
                <a16:creationId xmlns:a16="http://schemas.microsoft.com/office/drawing/2014/main" id="{DEB62E79-1D50-42E9-AB34-8A05B58BFFFD}"/>
              </a:ext>
            </a:extLst>
          </p:cNvPr>
          <p:cNvPicPr>
            <a:picLocks noChangeAspect="1"/>
          </p:cNvPicPr>
          <p:nvPr/>
        </p:nvPicPr>
        <p:blipFill>
          <a:blip r:embed="rId9"/>
          <a:stretch>
            <a:fillRect/>
          </a:stretch>
        </p:blipFill>
        <p:spPr>
          <a:xfrm>
            <a:off x="9634152" y="4567554"/>
            <a:ext cx="2418071" cy="2248553"/>
          </a:xfrm>
          <a:prstGeom prst="rect">
            <a:avLst/>
          </a:prstGeom>
        </p:spPr>
      </p:pic>
    </p:spTree>
    <p:extLst>
      <p:ext uri="{BB962C8B-B14F-4D97-AF65-F5344CB8AC3E}">
        <p14:creationId xmlns:p14="http://schemas.microsoft.com/office/powerpoint/2010/main" val="584716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a:solidFill>
                  <a:schemeClr val="bg1"/>
                </a:solidFill>
              </a:rPr>
              <a:t>régression</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spTree>
    <p:extLst>
      <p:ext uri="{BB962C8B-B14F-4D97-AF65-F5344CB8AC3E}">
        <p14:creationId xmlns:p14="http://schemas.microsoft.com/office/powerpoint/2010/main" val="3808060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a:solidFill>
                  <a:schemeClr val="bg1"/>
                </a:solidFill>
              </a:rPr>
              <a:t>régression</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spTree>
    <p:extLst>
      <p:ext uri="{BB962C8B-B14F-4D97-AF65-F5344CB8AC3E}">
        <p14:creationId xmlns:p14="http://schemas.microsoft.com/office/powerpoint/2010/main" val="3535768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a:solidFill>
                  <a:schemeClr val="bg1"/>
                </a:solidFill>
              </a:rPr>
              <a:t>prédiction</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spTree>
    <p:extLst>
      <p:ext uri="{BB962C8B-B14F-4D97-AF65-F5344CB8AC3E}">
        <p14:creationId xmlns:p14="http://schemas.microsoft.com/office/powerpoint/2010/main" val="35345518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a:solidFill>
                  <a:schemeClr val="bg1"/>
                </a:solidFill>
              </a:rPr>
              <a:t>prédiction</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spTree>
    <p:extLst>
      <p:ext uri="{BB962C8B-B14F-4D97-AF65-F5344CB8AC3E}">
        <p14:creationId xmlns:p14="http://schemas.microsoft.com/office/powerpoint/2010/main" val="4069395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pPr lvl="0"/>
            <a:r>
              <a:rPr lang="fr-FR" sz="2400" dirty="0">
                <a:solidFill>
                  <a:schemeClr val="bg1"/>
                </a:solidFill>
              </a:rPr>
              <a:t>A la discrétion de l’expert</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spTree>
    <p:extLst>
      <p:ext uri="{BB962C8B-B14F-4D97-AF65-F5344CB8AC3E}">
        <p14:creationId xmlns:p14="http://schemas.microsoft.com/office/powerpoint/2010/main" val="1363965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dirty="0">
                <a:solidFill>
                  <a:schemeClr val="bg1"/>
                </a:solidFill>
              </a:rPr>
              <a:t>Spoiler </a:t>
            </a:r>
            <a:r>
              <a:rPr lang="fr-FR" dirty="0" err="1">
                <a:solidFill>
                  <a:schemeClr val="bg1"/>
                </a:solidFill>
              </a:rPr>
              <a:t>Alert</a:t>
            </a:r>
            <a:endParaRPr lang="fr-FR" dirty="0">
              <a:solidFill>
                <a:schemeClr val="bg1"/>
              </a:solidFill>
            </a:endParaRPr>
          </a:p>
        </p:txBody>
      </p:sp>
      <p:graphicFrame>
        <p:nvGraphicFramePr>
          <p:cNvPr id="17" name="Espace réservé du contenu 2" descr="Espace réservé du graphique de la chronologie SmartArt">
            <a:extLst>
              <a:ext uri="{FF2B5EF4-FFF2-40B4-BE49-F238E27FC236}">
                <a16:creationId xmlns:a16="http://schemas.microsoft.com/office/drawing/2014/main" id="{662D6D54-7197-47D2-9945-0EBFD0CAFE16}"/>
              </a:ext>
            </a:extLst>
          </p:cNvPr>
          <p:cNvGraphicFramePr/>
          <p:nvPr>
            <p:extLst>
              <p:ext uri="{D42A27DB-BD31-4B8C-83A1-F6EECF244321}">
                <p14:modId xmlns:p14="http://schemas.microsoft.com/office/powerpoint/2010/main" val="879969607"/>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44385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a:solidFill>
                  <a:schemeClr val="bg1"/>
                </a:solidFill>
              </a:rPr>
              <a:t>introduction</a:t>
            </a:r>
          </a:p>
        </p:txBody>
      </p:sp>
      <p:sp>
        <p:nvSpPr>
          <p:cNvPr id="3" name="Rectangle 2">
            <a:extLst>
              <a:ext uri="{FF2B5EF4-FFF2-40B4-BE49-F238E27FC236}">
                <a16:creationId xmlns:a16="http://schemas.microsoft.com/office/drawing/2014/main" id="{7F50C2F4-2FC6-4E1D-AEF1-3A41E86DE89B}"/>
              </a:ext>
            </a:extLst>
          </p:cNvPr>
          <p:cNvSpPr/>
          <p:nvPr/>
        </p:nvSpPr>
        <p:spPr>
          <a:xfrm>
            <a:off x="5585254" y="1720840"/>
            <a:ext cx="6096000" cy="3416320"/>
          </a:xfrm>
          <a:prstGeom prst="rect">
            <a:avLst/>
          </a:prstGeom>
        </p:spPr>
        <p:txBody>
          <a:bodyPr>
            <a:spAutoFit/>
          </a:bodyPr>
          <a:lstStyle/>
          <a:p>
            <a:r>
              <a:rPr lang="fr-FR" dirty="0">
                <a:solidFill>
                  <a:schemeClr val="bg1">
                    <a:lumMod val="50000"/>
                  </a:schemeClr>
                </a:solidFill>
              </a:rPr>
              <a:t>Dans le cadre de notre formation de développeur en DATA IA, nous nous intéressons dans ce projet à l’histoire du naufrage du Titanic, et plus précisément, à ses données. Nous disposons d’un jeu de données contenant des informations différentes sur les passagers qui étaient présent sur le navire au moment des faits, tel que leur sexe, leur âge, le prix de leur billet et la classe dans laquelle ils voyageaient. Notre but ici est d’analyser puis d’exploiter ces données afin de déterminer si certains facteurs ont eu une influence sur les chances de survies des passagers, puis de mettre en place un modèle prédictif qui nous permettrait d’envisager la survie ou non d’autre passagers qui auraient pu être présent lors de cette catastrophe.</a:t>
            </a:r>
          </a:p>
        </p:txBody>
      </p:sp>
    </p:spTree>
    <p:extLst>
      <p:ext uri="{BB962C8B-B14F-4D97-AF65-F5344CB8AC3E}">
        <p14:creationId xmlns:p14="http://schemas.microsoft.com/office/powerpoint/2010/main" val="2138489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a:solidFill>
                  <a:schemeClr val="bg1"/>
                </a:solidFill>
              </a:rPr>
              <a:t>introduction</a:t>
            </a:r>
          </a:p>
        </p:txBody>
      </p:sp>
      <p:sp>
        <p:nvSpPr>
          <p:cNvPr id="3" name="Rectangle 2">
            <a:extLst>
              <a:ext uri="{FF2B5EF4-FFF2-40B4-BE49-F238E27FC236}">
                <a16:creationId xmlns:a16="http://schemas.microsoft.com/office/drawing/2014/main" id="{7F50C2F4-2FC6-4E1D-AEF1-3A41E86DE89B}"/>
              </a:ext>
            </a:extLst>
          </p:cNvPr>
          <p:cNvSpPr/>
          <p:nvPr/>
        </p:nvSpPr>
        <p:spPr>
          <a:xfrm>
            <a:off x="5585254" y="1720840"/>
            <a:ext cx="6096000" cy="3139321"/>
          </a:xfrm>
          <a:prstGeom prst="rect">
            <a:avLst/>
          </a:prstGeom>
        </p:spPr>
        <p:txBody>
          <a:bodyPr>
            <a:spAutoFit/>
          </a:bodyPr>
          <a:lstStyle/>
          <a:p>
            <a:r>
              <a:rPr lang="fr-FR" dirty="0">
                <a:solidFill>
                  <a:schemeClr val="bg1">
                    <a:lumMod val="50000"/>
                  </a:schemeClr>
                </a:solidFill>
                <a:latin typeface="Whitney"/>
              </a:rPr>
              <a:t>Au soir du mercredi 10 Avril 1912, l’immense silhouette du </a:t>
            </a:r>
            <a:r>
              <a:rPr lang="fr-FR" dirty="0" err="1">
                <a:solidFill>
                  <a:schemeClr val="bg1">
                    <a:lumMod val="50000"/>
                  </a:schemeClr>
                </a:solidFill>
                <a:latin typeface="Whitney"/>
              </a:rPr>
              <a:t>Rms</a:t>
            </a:r>
            <a:r>
              <a:rPr lang="fr-FR" dirty="0">
                <a:solidFill>
                  <a:schemeClr val="bg1">
                    <a:lumMod val="50000"/>
                  </a:schemeClr>
                </a:solidFill>
                <a:latin typeface="Whitney"/>
              </a:rPr>
              <a:t> Titanic de dessine dans l’entrée du port de Cherbourg. Pendant quelque minute encore, les habitants de la ville peuvent admirer à loisir les lumières du plus grand navire qu’il leur ait été donné de voir jusque-là. Ce bateau, c’est un paquebot de la compagnie britannique White Stars Line. Parti le matin même de Southampton. Il effectue sa traversée inaugurale à destination de New-York. Après une escale de moins de deux heure, le Titanic appareille quelques minutes plus tard. Le destin qui l’attend sera celui du plus célèbre naufrage de l’histoire maritime….</a:t>
            </a:r>
            <a:endParaRPr lang="fr-FR" dirty="0">
              <a:solidFill>
                <a:schemeClr val="bg1">
                  <a:lumMod val="50000"/>
                </a:schemeClr>
              </a:solidFill>
            </a:endParaRPr>
          </a:p>
        </p:txBody>
      </p:sp>
    </p:spTree>
    <p:extLst>
      <p:ext uri="{BB962C8B-B14F-4D97-AF65-F5344CB8AC3E}">
        <p14:creationId xmlns:p14="http://schemas.microsoft.com/office/powerpoint/2010/main" val="2280162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err="1">
                <a:solidFill>
                  <a:schemeClr val="bg1"/>
                </a:solidFill>
              </a:rPr>
              <a:t>Tita</a:t>
            </a:r>
            <a:r>
              <a:rPr lang="fr-FR" sz="2400" dirty="0">
                <a:solidFill>
                  <a:schemeClr val="bg1"/>
                </a:solidFill>
              </a:rPr>
              <a:t> power </a:t>
            </a:r>
            <a:r>
              <a:rPr lang="fr-FR" sz="2400" dirty="0" err="1">
                <a:solidFill>
                  <a:schemeClr val="bg1"/>
                </a:solidFill>
              </a:rPr>
              <a:t>viz</a:t>
            </a:r>
            <a:endParaRPr lang="fr-FR" sz="2400" dirty="0">
              <a:solidFill>
                <a:schemeClr val="bg1"/>
              </a:solidFill>
            </a:endParaRP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graphicFrame>
        <p:nvGraphicFramePr>
          <p:cNvPr id="7" name="Espace réservé du contenu 2" descr="Espace réservé du graphique de la chronologie SmartArt">
            <a:extLst>
              <a:ext uri="{FF2B5EF4-FFF2-40B4-BE49-F238E27FC236}">
                <a16:creationId xmlns:a16="http://schemas.microsoft.com/office/drawing/2014/main" id="{CE1EC439-1F4A-4E6C-9414-ED3158C7E300}"/>
              </a:ext>
            </a:extLst>
          </p:cNvPr>
          <p:cNvGraphicFramePr/>
          <p:nvPr>
            <p:extLst>
              <p:ext uri="{D42A27DB-BD31-4B8C-83A1-F6EECF244321}">
                <p14:modId xmlns:p14="http://schemas.microsoft.com/office/powerpoint/2010/main" val="1819140962"/>
              </p:ext>
            </p:extLst>
          </p:nvPr>
        </p:nvGraphicFramePr>
        <p:xfrm>
          <a:off x="4702678" y="-188747"/>
          <a:ext cx="7433999" cy="14683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Image 4">
            <a:extLst>
              <a:ext uri="{FF2B5EF4-FFF2-40B4-BE49-F238E27FC236}">
                <a16:creationId xmlns:a16="http://schemas.microsoft.com/office/drawing/2014/main" id="{3896CEDE-9C7E-4A43-A37D-9F7310FD4095}"/>
              </a:ext>
            </a:extLst>
          </p:cNvPr>
          <p:cNvPicPr>
            <a:picLocks noChangeAspect="1"/>
          </p:cNvPicPr>
          <p:nvPr/>
        </p:nvPicPr>
        <p:blipFill>
          <a:blip r:embed="rId8"/>
          <a:stretch>
            <a:fillRect/>
          </a:stretch>
        </p:blipFill>
        <p:spPr>
          <a:xfrm>
            <a:off x="4650908" y="897924"/>
            <a:ext cx="7541092" cy="5882237"/>
          </a:xfrm>
          <a:prstGeom prst="rect">
            <a:avLst/>
          </a:prstGeom>
        </p:spPr>
      </p:pic>
    </p:spTree>
    <p:extLst>
      <p:ext uri="{BB962C8B-B14F-4D97-AF65-F5344CB8AC3E}">
        <p14:creationId xmlns:p14="http://schemas.microsoft.com/office/powerpoint/2010/main" val="42476380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err="1">
                <a:solidFill>
                  <a:schemeClr val="bg1"/>
                </a:solidFill>
              </a:rPr>
              <a:t>Tita</a:t>
            </a:r>
            <a:r>
              <a:rPr lang="fr-FR" sz="2400" dirty="0">
                <a:solidFill>
                  <a:schemeClr val="bg1"/>
                </a:solidFill>
              </a:rPr>
              <a:t> power </a:t>
            </a:r>
            <a:r>
              <a:rPr lang="fr-FR" sz="2400" dirty="0" err="1">
                <a:solidFill>
                  <a:schemeClr val="bg1"/>
                </a:solidFill>
              </a:rPr>
              <a:t>viz</a:t>
            </a:r>
            <a:br>
              <a:rPr lang="fr-FR" sz="2400" dirty="0">
                <a:solidFill>
                  <a:schemeClr val="bg1"/>
                </a:solidFill>
              </a:rPr>
            </a:br>
            <a:r>
              <a:rPr lang="fr-FR" sz="2400" dirty="0">
                <a:solidFill>
                  <a:schemeClr val="bg1"/>
                </a:solidFill>
              </a:rPr>
              <a:t>1</a:t>
            </a:r>
            <a:r>
              <a:rPr lang="fr-FR" sz="2400" baseline="30000" dirty="0">
                <a:solidFill>
                  <a:schemeClr val="bg1"/>
                </a:solidFill>
              </a:rPr>
              <a:t>er</a:t>
            </a:r>
            <a:r>
              <a:rPr lang="fr-FR" sz="2400" dirty="0">
                <a:solidFill>
                  <a:schemeClr val="bg1"/>
                </a:solidFill>
              </a:rPr>
              <a:t> classes</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graphicFrame>
        <p:nvGraphicFramePr>
          <p:cNvPr id="7" name="Espace réservé du contenu 2" descr="Espace réservé du graphique de la chronologie SmartArt">
            <a:extLst>
              <a:ext uri="{FF2B5EF4-FFF2-40B4-BE49-F238E27FC236}">
                <a16:creationId xmlns:a16="http://schemas.microsoft.com/office/drawing/2014/main" id="{CE1EC439-1F4A-4E6C-9414-ED3158C7E300}"/>
              </a:ext>
            </a:extLst>
          </p:cNvPr>
          <p:cNvGraphicFramePr/>
          <p:nvPr>
            <p:extLst>
              <p:ext uri="{D42A27DB-BD31-4B8C-83A1-F6EECF244321}">
                <p14:modId xmlns:p14="http://schemas.microsoft.com/office/powerpoint/2010/main" val="2198860844"/>
              </p:ext>
            </p:extLst>
          </p:nvPr>
        </p:nvGraphicFramePr>
        <p:xfrm>
          <a:off x="4702678" y="-188747"/>
          <a:ext cx="7433999" cy="14683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Image 5">
            <a:extLst>
              <a:ext uri="{FF2B5EF4-FFF2-40B4-BE49-F238E27FC236}">
                <a16:creationId xmlns:a16="http://schemas.microsoft.com/office/drawing/2014/main" id="{9E7FD880-F37C-469A-9B2B-2A8EFCD75DD2}"/>
              </a:ext>
            </a:extLst>
          </p:cNvPr>
          <p:cNvPicPr>
            <a:picLocks noChangeAspect="1"/>
          </p:cNvPicPr>
          <p:nvPr/>
        </p:nvPicPr>
        <p:blipFill>
          <a:blip r:embed="rId8"/>
          <a:stretch>
            <a:fillRect/>
          </a:stretch>
        </p:blipFill>
        <p:spPr>
          <a:xfrm>
            <a:off x="4650908" y="953041"/>
            <a:ext cx="7541092" cy="5844368"/>
          </a:xfrm>
          <a:prstGeom prst="rect">
            <a:avLst/>
          </a:prstGeom>
        </p:spPr>
      </p:pic>
    </p:spTree>
    <p:extLst>
      <p:ext uri="{BB962C8B-B14F-4D97-AF65-F5344CB8AC3E}">
        <p14:creationId xmlns:p14="http://schemas.microsoft.com/office/powerpoint/2010/main" val="3963918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err="1">
                <a:solidFill>
                  <a:schemeClr val="bg1"/>
                </a:solidFill>
              </a:rPr>
              <a:t>Tita</a:t>
            </a:r>
            <a:r>
              <a:rPr lang="fr-FR" sz="2400" dirty="0">
                <a:solidFill>
                  <a:schemeClr val="bg1"/>
                </a:solidFill>
              </a:rPr>
              <a:t> power </a:t>
            </a:r>
            <a:r>
              <a:rPr lang="fr-FR" sz="2400" dirty="0" err="1">
                <a:solidFill>
                  <a:schemeClr val="bg1"/>
                </a:solidFill>
              </a:rPr>
              <a:t>viz</a:t>
            </a:r>
            <a:br>
              <a:rPr lang="fr-FR" sz="2400" dirty="0">
                <a:solidFill>
                  <a:schemeClr val="bg1"/>
                </a:solidFill>
              </a:rPr>
            </a:br>
            <a:r>
              <a:rPr lang="fr-FR" sz="2400" dirty="0">
                <a:solidFill>
                  <a:schemeClr val="bg1"/>
                </a:solidFill>
              </a:rPr>
              <a:t>1</a:t>
            </a:r>
            <a:r>
              <a:rPr lang="fr-FR" sz="2400" baseline="30000" dirty="0">
                <a:solidFill>
                  <a:schemeClr val="bg1"/>
                </a:solidFill>
              </a:rPr>
              <a:t>er</a:t>
            </a:r>
            <a:r>
              <a:rPr lang="fr-FR" sz="2400" dirty="0">
                <a:solidFill>
                  <a:schemeClr val="bg1"/>
                </a:solidFill>
              </a:rPr>
              <a:t> classes</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graphicFrame>
        <p:nvGraphicFramePr>
          <p:cNvPr id="7" name="Espace réservé du contenu 2" descr="Espace réservé du graphique de la chronologie SmartArt">
            <a:extLst>
              <a:ext uri="{FF2B5EF4-FFF2-40B4-BE49-F238E27FC236}">
                <a16:creationId xmlns:a16="http://schemas.microsoft.com/office/drawing/2014/main" id="{CE1EC439-1F4A-4E6C-9414-ED3158C7E300}"/>
              </a:ext>
            </a:extLst>
          </p:cNvPr>
          <p:cNvGraphicFramePr/>
          <p:nvPr>
            <p:extLst>
              <p:ext uri="{D42A27DB-BD31-4B8C-83A1-F6EECF244321}">
                <p14:modId xmlns:p14="http://schemas.microsoft.com/office/powerpoint/2010/main" val="1583847022"/>
              </p:ext>
            </p:extLst>
          </p:nvPr>
        </p:nvGraphicFramePr>
        <p:xfrm>
          <a:off x="4702678" y="-188747"/>
          <a:ext cx="7433999" cy="14683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Image 5">
            <a:extLst>
              <a:ext uri="{FF2B5EF4-FFF2-40B4-BE49-F238E27FC236}">
                <a16:creationId xmlns:a16="http://schemas.microsoft.com/office/drawing/2014/main" id="{9E7FD880-F37C-469A-9B2B-2A8EFCD75DD2}"/>
              </a:ext>
            </a:extLst>
          </p:cNvPr>
          <p:cNvPicPr>
            <a:picLocks noChangeAspect="1"/>
          </p:cNvPicPr>
          <p:nvPr/>
        </p:nvPicPr>
        <p:blipFill>
          <a:blip r:embed="rId8"/>
          <a:stretch>
            <a:fillRect/>
          </a:stretch>
        </p:blipFill>
        <p:spPr>
          <a:xfrm>
            <a:off x="4650908" y="953041"/>
            <a:ext cx="7541092" cy="5844368"/>
          </a:xfrm>
          <a:prstGeom prst="rect">
            <a:avLst/>
          </a:prstGeom>
        </p:spPr>
      </p:pic>
    </p:spTree>
    <p:extLst>
      <p:ext uri="{BB962C8B-B14F-4D97-AF65-F5344CB8AC3E}">
        <p14:creationId xmlns:p14="http://schemas.microsoft.com/office/powerpoint/2010/main" val="1059831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err="1">
                <a:solidFill>
                  <a:schemeClr val="bg1"/>
                </a:solidFill>
              </a:rPr>
              <a:t>Tita</a:t>
            </a:r>
            <a:r>
              <a:rPr lang="fr-FR" sz="2400" dirty="0">
                <a:solidFill>
                  <a:schemeClr val="bg1"/>
                </a:solidFill>
              </a:rPr>
              <a:t> power </a:t>
            </a:r>
            <a:r>
              <a:rPr lang="fr-FR" sz="2400" dirty="0" err="1">
                <a:solidFill>
                  <a:schemeClr val="bg1"/>
                </a:solidFill>
              </a:rPr>
              <a:t>viz</a:t>
            </a:r>
            <a:br>
              <a:rPr lang="fr-FR" sz="2400" dirty="0">
                <a:solidFill>
                  <a:schemeClr val="bg1"/>
                </a:solidFill>
              </a:rPr>
            </a:br>
            <a:r>
              <a:rPr lang="fr-FR" sz="2400" dirty="0">
                <a:solidFill>
                  <a:schemeClr val="bg1"/>
                </a:solidFill>
              </a:rPr>
              <a:t>2</a:t>
            </a:r>
            <a:r>
              <a:rPr lang="fr-FR" sz="2400" baseline="30000" dirty="0">
                <a:solidFill>
                  <a:schemeClr val="bg1"/>
                </a:solidFill>
              </a:rPr>
              <a:t>nd</a:t>
            </a:r>
            <a:r>
              <a:rPr lang="fr-FR" sz="2400" dirty="0">
                <a:solidFill>
                  <a:schemeClr val="bg1"/>
                </a:solidFill>
              </a:rPr>
              <a:t>  classes</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graphicFrame>
        <p:nvGraphicFramePr>
          <p:cNvPr id="7" name="Espace réservé du contenu 2" descr="Espace réservé du graphique de la chronologie SmartArt">
            <a:extLst>
              <a:ext uri="{FF2B5EF4-FFF2-40B4-BE49-F238E27FC236}">
                <a16:creationId xmlns:a16="http://schemas.microsoft.com/office/drawing/2014/main" id="{CE1EC439-1F4A-4E6C-9414-ED3158C7E300}"/>
              </a:ext>
            </a:extLst>
          </p:cNvPr>
          <p:cNvGraphicFramePr/>
          <p:nvPr>
            <p:extLst>
              <p:ext uri="{D42A27DB-BD31-4B8C-83A1-F6EECF244321}">
                <p14:modId xmlns:p14="http://schemas.microsoft.com/office/powerpoint/2010/main" val="3755486347"/>
              </p:ext>
            </p:extLst>
          </p:nvPr>
        </p:nvGraphicFramePr>
        <p:xfrm>
          <a:off x="4702678" y="-188747"/>
          <a:ext cx="7433999" cy="14683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Image 3">
            <a:extLst>
              <a:ext uri="{FF2B5EF4-FFF2-40B4-BE49-F238E27FC236}">
                <a16:creationId xmlns:a16="http://schemas.microsoft.com/office/drawing/2014/main" id="{79F8DA45-E463-4752-9BBB-D742C4BFC873}"/>
              </a:ext>
            </a:extLst>
          </p:cNvPr>
          <p:cNvPicPr>
            <a:picLocks noChangeAspect="1"/>
          </p:cNvPicPr>
          <p:nvPr/>
        </p:nvPicPr>
        <p:blipFill>
          <a:blip r:embed="rId8"/>
          <a:stretch>
            <a:fillRect/>
          </a:stretch>
        </p:blipFill>
        <p:spPr>
          <a:xfrm>
            <a:off x="4650908" y="864972"/>
            <a:ext cx="7541092" cy="5993027"/>
          </a:xfrm>
          <a:prstGeom prst="rect">
            <a:avLst/>
          </a:prstGeom>
        </p:spPr>
      </p:pic>
    </p:spTree>
    <p:extLst>
      <p:ext uri="{BB962C8B-B14F-4D97-AF65-F5344CB8AC3E}">
        <p14:creationId xmlns:p14="http://schemas.microsoft.com/office/powerpoint/2010/main" val="554738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err="1">
                <a:solidFill>
                  <a:schemeClr val="bg1"/>
                </a:solidFill>
              </a:rPr>
              <a:t>Tita</a:t>
            </a:r>
            <a:r>
              <a:rPr lang="fr-FR" sz="2400" dirty="0">
                <a:solidFill>
                  <a:schemeClr val="bg1"/>
                </a:solidFill>
              </a:rPr>
              <a:t> power </a:t>
            </a:r>
            <a:r>
              <a:rPr lang="fr-FR" sz="2400" dirty="0" err="1">
                <a:solidFill>
                  <a:schemeClr val="bg1"/>
                </a:solidFill>
              </a:rPr>
              <a:t>viz</a:t>
            </a:r>
            <a:br>
              <a:rPr lang="fr-FR" sz="2400" dirty="0">
                <a:solidFill>
                  <a:schemeClr val="bg1"/>
                </a:solidFill>
              </a:rPr>
            </a:br>
            <a:r>
              <a:rPr lang="fr-FR" sz="2400" dirty="0">
                <a:solidFill>
                  <a:schemeClr val="bg1"/>
                </a:solidFill>
              </a:rPr>
              <a:t>3ème classes</a:t>
            </a: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graphicFrame>
        <p:nvGraphicFramePr>
          <p:cNvPr id="7" name="Espace réservé du contenu 2" descr="Espace réservé du graphique de la chronologie SmartArt">
            <a:extLst>
              <a:ext uri="{FF2B5EF4-FFF2-40B4-BE49-F238E27FC236}">
                <a16:creationId xmlns:a16="http://schemas.microsoft.com/office/drawing/2014/main" id="{CE1EC439-1F4A-4E6C-9414-ED3158C7E300}"/>
              </a:ext>
            </a:extLst>
          </p:cNvPr>
          <p:cNvGraphicFramePr/>
          <p:nvPr>
            <p:extLst>
              <p:ext uri="{D42A27DB-BD31-4B8C-83A1-F6EECF244321}">
                <p14:modId xmlns:p14="http://schemas.microsoft.com/office/powerpoint/2010/main" val="2550415450"/>
              </p:ext>
            </p:extLst>
          </p:nvPr>
        </p:nvGraphicFramePr>
        <p:xfrm>
          <a:off x="4702678" y="-188747"/>
          <a:ext cx="7433999" cy="14683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Image 4">
            <a:extLst>
              <a:ext uri="{FF2B5EF4-FFF2-40B4-BE49-F238E27FC236}">
                <a16:creationId xmlns:a16="http://schemas.microsoft.com/office/drawing/2014/main" id="{02597753-D503-436C-AE13-D18E4884B8A2}"/>
              </a:ext>
            </a:extLst>
          </p:cNvPr>
          <p:cNvPicPr>
            <a:picLocks noChangeAspect="1"/>
          </p:cNvPicPr>
          <p:nvPr/>
        </p:nvPicPr>
        <p:blipFill>
          <a:blip r:embed="rId8"/>
          <a:stretch>
            <a:fillRect/>
          </a:stretch>
        </p:blipFill>
        <p:spPr>
          <a:xfrm>
            <a:off x="4650908" y="873211"/>
            <a:ext cx="7541092" cy="5923767"/>
          </a:xfrm>
          <a:prstGeom prst="rect">
            <a:avLst/>
          </a:prstGeom>
        </p:spPr>
      </p:pic>
    </p:spTree>
    <p:extLst>
      <p:ext uri="{BB962C8B-B14F-4D97-AF65-F5344CB8AC3E}">
        <p14:creationId xmlns:p14="http://schemas.microsoft.com/office/powerpoint/2010/main" val="3149366090"/>
      </p:ext>
    </p:extLst>
  </p:cSld>
  <p:clrMapOvr>
    <a:masterClrMapping/>
  </p:clrMapOvr>
</p:sld>
</file>

<file path=ppt/theme/theme1.xml><?xml version="1.0" encoding="utf-8"?>
<a:theme xmlns:a="http://schemas.openxmlformats.org/drawingml/2006/main" name="Expédition">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_36804958_TF56596226.potx" id="{46CCB29B-8D6A-44C8-9F68-7AA28D9408B7}" vid="{B26744EE-D1F7-4664-A095-F5712A774E6C}"/>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A451F4C-A3A1-4FF3-AEA5-AE3EFF175B0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tf56596226</Template>
  <TotalTime>0</TotalTime>
  <Words>652</Words>
  <Application>Microsoft Office PowerPoint</Application>
  <PresentationFormat>Grand écran</PresentationFormat>
  <Paragraphs>164</Paragraphs>
  <Slides>17</Slides>
  <Notes>17</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17</vt:i4>
      </vt:variant>
    </vt:vector>
  </HeadingPairs>
  <TitlesOfParts>
    <vt:vector size="23" baseType="lpstr">
      <vt:lpstr>Arial</vt:lpstr>
      <vt:lpstr>Arial Black</vt:lpstr>
      <vt:lpstr>Calibri</vt:lpstr>
      <vt:lpstr>Gill Sans MT</vt:lpstr>
      <vt:lpstr>Whitney</vt:lpstr>
      <vt:lpstr>Expédition</vt:lpstr>
      <vt:lpstr>Titanic et analyse technique</vt:lpstr>
      <vt:lpstr>Spoiler Alert</vt:lpstr>
      <vt:lpstr>introduction</vt:lpstr>
      <vt:lpstr>introduction</vt:lpstr>
      <vt:lpstr>Tita power viz</vt:lpstr>
      <vt:lpstr>Tita power viz 1er classes</vt:lpstr>
      <vt:lpstr>Tita power viz 1er classes</vt:lpstr>
      <vt:lpstr>Tita power viz 2nd  classes</vt:lpstr>
      <vt:lpstr>Tita power viz 3ème classes</vt:lpstr>
      <vt:lpstr>Tita power viz passager in the world</vt:lpstr>
      <vt:lpstr>Tita power viz Conclusion</vt:lpstr>
      <vt:lpstr>Tita power viz Conclusion</vt:lpstr>
      <vt:lpstr>régression</vt:lpstr>
      <vt:lpstr>régression</vt:lpstr>
      <vt:lpstr>prédiction</vt:lpstr>
      <vt:lpstr>prédiction</vt:lpstr>
      <vt:lpstr>A la discrétion de l’expert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2020-04-09T13:00:35Z</dcterms:created>
  <dcterms:modified xsi:type="dcterms:W3CDTF">2020-04-09T15:21:53Z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